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13"/>
  </p:notesMasterIdLst>
  <p:handoutMasterIdLst>
    <p:handoutMasterId r:id="rId214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398" r:id="rId112"/>
    <p:sldId id="1403" r:id="rId113"/>
    <p:sldId id="1405" r:id="rId114"/>
    <p:sldId id="1406" r:id="rId115"/>
    <p:sldId id="1399" r:id="rId116"/>
    <p:sldId id="1400" r:id="rId117"/>
    <p:sldId id="1401" r:id="rId118"/>
    <p:sldId id="1407" r:id="rId119"/>
    <p:sldId id="1408" r:id="rId120"/>
    <p:sldId id="1409" r:id="rId121"/>
    <p:sldId id="1410" r:id="rId122"/>
    <p:sldId id="1411" r:id="rId123"/>
    <p:sldId id="1412" r:id="rId124"/>
    <p:sldId id="1414" r:id="rId125"/>
    <p:sldId id="1413" r:id="rId126"/>
    <p:sldId id="1415" r:id="rId127"/>
    <p:sldId id="1416" r:id="rId128"/>
    <p:sldId id="1417" r:id="rId129"/>
    <p:sldId id="1418" r:id="rId130"/>
    <p:sldId id="1420" r:id="rId131"/>
    <p:sldId id="1421" r:id="rId132"/>
    <p:sldId id="1422" r:id="rId133"/>
    <p:sldId id="1423" r:id="rId134"/>
    <p:sldId id="1427" r:id="rId135"/>
    <p:sldId id="1424" r:id="rId136"/>
    <p:sldId id="1425" r:id="rId137"/>
    <p:sldId id="1426" r:id="rId138"/>
    <p:sldId id="1428" r:id="rId139"/>
    <p:sldId id="1429" r:id="rId140"/>
    <p:sldId id="1430" r:id="rId141"/>
    <p:sldId id="1431" r:id="rId142"/>
    <p:sldId id="1432" r:id="rId143"/>
    <p:sldId id="1433" r:id="rId144"/>
    <p:sldId id="1434" r:id="rId145"/>
    <p:sldId id="1435" r:id="rId146"/>
    <p:sldId id="1436" r:id="rId147"/>
    <p:sldId id="1437" r:id="rId148"/>
    <p:sldId id="1438" r:id="rId149"/>
    <p:sldId id="1439" r:id="rId150"/>
    <p:sldId id="1441" r:id="rId151"/>
    <p:sldId id="1442" r:id="rId152"/>
    <p:sldId id="1443" r:id="rId153"/>
    <p:sldId id="1444" r:id="rId154"/>
    <p:sldId id="1445" r:id="rId155"/>
    <p:sldId id="1446" r:id="rId156"/>
    <p:sldId id="1447" r:id="rId157"/>
    <p:sldId id="1448" r:id="rId158"/>
    <p:sldId id="1449" r:id="rId159"/>
    <p:sldId id="1450" r:id="rId160"/>
    <p:sldId id="1451" r:id="rId161"/>
    <p:sldId id="1452" r:id="rId162"/>
    <p:sldId id="1453" r:id="rId163"/>
    <p:sldId id="1454" r:id="rId164"/>
    <p:sldId id="1455" r:id="rId165"/>
    <p:sldId id="1456" r:id="rId166"/>
    <p:sldId id="1457" r:id="rId167"/>
    <p:sldId id="1458" r:id="rId168"/>
    <p:sldId id="1459" r:id="rId169"/>
    <p:sldId id="1460" r:id="rId170"/>
    <p:sldId id="1461" r:id="rId171"/>
    <p:sldId id="1462" r:id="rId172"/>
    <p:sldId id="1463" r:id="rId173"/>
    <p:sldId id="1464" r:id="rId174"/>
    <p:sldId id="1465" r:id="rId175"/>
    <p:sldId id="1466" r:id="rId176"/>
    <p:sldId id="1468" r:id="rId177"/>
    <p:sldId id="1469" r:id="rId178"/>
    <p:sldId id="1470" r:id="rId179"/>
    <p:sldId id="1471" r:id="rId180"/>
    <p:sldId id="1472" r:id="rId181"/>
    <p:sldId id="1473" r:id="rId182"/>
    <p:sldId id="1474" r:id="rId183"/>
    <p:sldId id="1475" r:id="rId184"/>
    <p:sldId id="1476" r:id="rId185"/>
    <p:sldId id="1477" r:id="rId186"/>
    <p:sldId id="1467" r:id="rId187"/>
    <p:sldId id="1479" r:id="rId188"/>
    <p:sldId id="1478" r:id="rId189"/>
    <p:sldId id="1481" r:id="rId190"/>
    <p:sldId id="1480" r:id="rId191"/>
    <p:sldId id="1483" r:id="rId192"/>
    <p:sldId id="1484" r:id="rId193"/>
    <p:sldId id="1485" r:id="rId194"/>
    <p:sldId id="1486" r:id="rId195"/>
    <p:sldId id="1487" r:id="rId196"/>
    <p:sldId id="1488" r:id="rId197"/>
    <p:sldId id="1489" r:id="rId198"/>
    <p:sldId id="1490" r:id="rId199"/>
    <p:sldId id="1491" r:id="rId200"/>
    <p:sldId id="1492" r:id="rId201"/>
    <p:sldId id="1493" r:id="rId202"/>
    <p:sldId id="1494" r:id="rId203"/>
    <p:sldId id="1495" r:id="rId204"/>
    <p:sldId id="1497" r:id="rId205"/>
    <p:sldId id="1503" r:id="rId206"/>
    <p:sldId id="1504" r:id="rId207"/>
    <p:sldId id="1505" r:id="rId208"/>
    <p:sldId id="1496" r:id="rId209"/>
    <p:sldId id="1506" r:id="rId210"/>
    <p:sldId id="1507" r:id="rId211"/>
    <p:sldId id="1508" r:id="rId212"/>
  </p:sldIdLst>
  <p:sldSz cx="10440988" cy="6858000"/>
  <p:notesSz cx="6797675" cy="9926638"/>
  <p:embeddedFontLst>
    <p:embeddedFont>
      <p:font typeface="Cambria Math" panose="02040503050406030204" pitchFamily="18" charset="0"/>
      <p:regular r:id="rId215"/>
    </p:embeddedFont>
    <p:embeddedFont>
      <p:font typeface="Candara" panose="020E0502030303020204" pitchFamily="34" charset="0"/>
      <p:regular r:id="rId216"/>
      <p:bold r:id="rId217"/>
      <p:italic r:id="rId218"/>
      <p:boldItalic r:id="rId219"/>
    </p:embeddedFont>
    <p:embeddedFont>
      <p:font typeface="Consolas" panose="020B0609020204030204" pitchFamily="49" charset="0"/>
      <p:regular r:id="rId220"/>
      <p:bold r:id="rId221"/>
      <p:italic r:id="rId222"/>
      <p:boldItalic r:id="rId223"/>
    </p:embeddedFont>
    <p:embeddedFont>
      <p:font typeface="Microsoft Sans Serif" panose="020B0604020202020204" pitchFamily="34" charset="0"/>
      <p:regular r:id="rId224"/>
    </p:embeddedFont>
    <p:embeddedFont>
      <p:font typeface="고도 M" panose="02000503000000020004" pitchFamily="2" charset="-127"/>
      <p:regular r:id="rId225"/>
    </p:embeddedFont>
    <p:embeddedFont>
      <p:font typeface="맑은 고딕" panose="020B0503020000020004" pitchFamily="50" charset="-127"/>
      <p:regular r:id="rId226"/>
      <p:bold r:id="rId227"/>
    </p:embeddedFont>
    <p:embeddedFont>
      <p:font typeface="맑은 고딕" panose="020B0503020000020004" pitchFamily="50" charset="-127"/>
      <p:regular r:id="rId226"/>
      <p:bold r:id="rId22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1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3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commentAuthors" Target="commentAuthor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4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5.fntdata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font" Target="fonts/font6.fntdata"/><Relationship Id="rId225" Type="http://schemas.openxmlformats.org/officeDocument/2006/relationships/font" Target="fonts/font1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font" Target="fonts/font1.fntdata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9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045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8043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667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3109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043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7026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6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3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55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31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292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.png"/><Relationship Id="rId4" Type="http://schemas.openxmlformats.org/officeDocument/2006/relationships/image" Target="../media/image48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50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462" y="3754631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05811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4" y="2261970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55600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17342" y="156093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3787" y="134309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E30C7C-68D4-4CD5-A76F-B0079A89EEC6}"/>
              </a:ext>
            </a:extLst>
          </p:cNvPr>
          <p:cNvSpPr/>
          <p:nvPr/>
        </p:nvSpPr>
        <p:spPr>
          <a:xfrm>
            <a:off x="62849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5879C-CB40-4CAD-81F9-C30F3F3B44D0}"/>
              </a:ext>
            </a:extLst>
          </p:cNvPr>
          <p:cNvSpPr/>
          <p:nvPr/>
        </p:nvSpPr>
        <p:spPr>
          <a:xfrm>
            <a:off x="65516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559AD0-67D0-4F6C-AA5B-FB86EE9C1E6F}"/>
              </a:ext>
            </a:extLst>
          </p:cNvPr>
          <p:cNvSpPr/>
          <p:nvPr/>
        </p:nvSpPr>
        <p:spPr>
          <a:xfrm>
            <a:off x="68183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3DADB-7193-43C4-B4B5-2B4D500DE575}"/>
              </a:ext>
            </a:extLst>
          </p:cNvPr>
          <p:cNvSpPr/>
          <p:nvPr/>
        </p:nvSpPr>
        <p:spPr>
          <a:xfrm>
            <a:off x="70850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B9046E-658D-4CF9-AF8A-38C6336F3B58}"/>
              </a:ext>
            </a:extLst>
          </p:cNvPr>
          <p:cNvSpPr/>
          <p:nvPr/>
        </p:nvSpPr>
        <p:spPr>
          <a:xfrm>
            <a:off x="73517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BE932F-C4DD-4F5E-9ABA-3659A3547A2B}"/>
              </a:ext>
            </a:extLst>
          </p:cNvPr>
          <p:cNvSpPr/>
          <p:nvPr/>
        </p:nvSpPr>
        <p:spPr>
          <a:xfrm>
            <a:off x="76184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CA83D-23C8-43B3-9B42-1D4630522779}"/>
              </a:ext>
            </a:extLst>
          </p:cNvPr>
          <p:cNvSpPr/>
          <p:nvPr/>
        </p:nvSpPr>
        <p:spPr>
          <a:xfrm>
            <a:off x="7885176" y="31699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285BB2-D276-4237-B41E-F1107BFA7C90}"/>
              </a:ext>
            </a:extLst>
          </p:cNvPr>
          <p:cNvSpPr/>
          <p:nvPr/>
        </p:nvSpPr>
        <p:spPr>
          <a:xfrm>
            <a:off x="62849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738CBD-7594-4B60-9ABE-34CC949BE79D}"/>
              </a:ext>
            </a:extLst>
          </p:cNvPr>
          <p:cNvSpPr/>
          <p:nvPr/>
        </p:nvSpPr>
        <p:spPr>
          <a:xfrm>
            <a:off x="65516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CF2D54-94C4-4BBE-8FA0-AA0840835E4B}"/>
              </a:ext>
            </a:extLst>
          </p:cNvPr>
          <p:cNvSpPr/>
          <p:nvPr/>
        </p:nvSpPr>
        <p:spPr>
          <a:xfrm>
            <a:off x="68183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5E0C11-592F-4C79-AF7F-34A2B69F7508}"/>
              </a:ext>
            </a:extLst>
          </p:cNvPr>
          <p:cNvSpPr/>
          <p:nvPr/>
        </p:nvSpPr>
        <p:spPr>
          <a:xfrm>
            <a:off x="70850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3E0E7C-8F5A-4180-919C-B29344C5A998}"/>
              </a:ext>
            </a:extLst>
          </p:cNvPr>
          <p:cNvSpPr/>
          <p:nvPr/>
        </p:nvSpPr>
        <p:spPr>
          <a:xfrm>
            <a:off x="73517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B684C2-E58D-430E-B313-2E15C6BE4E17}"/>
              </a:ext>
            </a:extLst>
          </p:cNvPr>
          <p:cNvSpPr/>
          <p:nvPr/>
        </p:nvSpPr>
        <p:spPr>
          <a:xfrm>
            <a:off x="76184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1ED74A-0D23-4449-BBB5-1A70A1CED7C2}"/>
              </a:ext>
            </a:extLst>
          </p:cNvPr>
          <p:cNvSpPr/>
          <p:nvPr/>
        </p:nvSpPr>
        <p:spPr>
          <a:xfrm>
            <a:off x="7885176" y="34290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942646A-3EDB-4829-B8C3-953397E9813E}"/>
              </a:ext>
            </a:extLst>
          </p:cNvPr>
          <p:cNvSpPr/>
          <p:nvPr/>
        </p:nvSpPr>
        <p:spPr>
          <a:xfrm>
            <a:off x="62849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3D1739-EF88-494F-AD42-A3C2FCC4D7BE}"/>
              </a:ext>
            </a:extLst>
          </p:cNvPr>
          <p:cNvSpPr/>
          <p:nvPr/>
        </p:nvSpPr>
        <p:spPr>
          <a:xfrm>
            <a:off x="65516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097DAF-443F-4E54-944D-8C928A349525}"/>
              </a:ext>
            </a:extLst>
          </p:cNvPr>
          <p:cNvSpPr/>
          <p:nvPr/>
        </p:nvSpPr>
        <p:spPr>
          <a:xfrm>
            <a:off x="68183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8D83AF-1AB4-4DF6-841B-E85F229FB7E2}"/>
              </a:ext>
            </a:extLst>
          </p:cNvPr>
          <p:cNvSpPr/>
          <p:nvPr/>
        </p:nvSpPr>
        <p:spPr>
          <a:xfrm>
            <a:off x="70850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D552E1-6BED-4624-8E5C-24815B33177A}"/>
              </a:ext>
            </a:extLst>
          </p:cNvPr>
          <p:cNvSpPr/>
          <p:nvPr/>
        </p:nvSpPr>
        <p:spPr>
          <a:xfrm>
            <a:off x="73517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126FE-4E4A-4F2F-88FA-03FA2E2B7EE5}"/>
              </a:ext>
            </a:extLst>
          </p:cNvPr>
          <p:cNvSpPr/>
          <p:nvPr/>
        </p:nvSpPr>
        <p:spPr>
          <a:xfrm>
            <a:off x="76184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806CA4-C1FE-45F3-B2A3-0DAB3D820129}"/>
              </a:ext>
            </a:extLst>
          </p:cNvPr>
          <p:cNvSpPr/>
          <p:nvPr/>
        </p:nvSpPr>
        <p:spPr>
          <a:xfrm>
            <a:off x="7885176" y="368808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10673E-7C54-42A4-B7B5-C89083D4147D}"/>
              </a:ext>
            </a:extLst>
          </p:cNvPr>
          <p:cNvSpPr/>
          <p:nvPr/>
        </p:nvSpPr>
        <p:spPr>
          <a:xfrm>
            <a:off x="62849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42EB1B0-103C-4B2C-8166-27992CA2CEFC}"/>
              </a:ext>
            </a:extLst>
          </p:cNvPr>
          <p:cNvSpPr/>
          <p:nvPr/>
        </p:nvSpPr>
        <p:spPr>
          <a:xfrm>
            <a:off x="65516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193DA9-DCBC-4D98-B6CC-772379A8D664}"/>
              </a:ext>
            </a:extLst>
          </p:cNvPr>
          <p:cNvSpPr/>
          <p:nvPr/>
        </p:nvSpPr>
        <p:spPr>
          <a:xfrm>
            <a:off x="68183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B495F4-1305-4B30-9930-BBD714218DF0}"/>
              </a:ext>
            </a:extLst>
          </p:cNvPr>
          <p:cNvSpPr/>
          <p:nvPr/>
        </p:nvSpPr>
        <p:spPr>
          <a:xfrm>
            <a:off x="70850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CFED3A-80E6-43F5-847E-9B1397653863}"/>
              </a:ext>
            </a:extLst>
          </p:cNvPr>
          <p:cNvSpPr/>
          <p:nvPr/>
        </p:nvSpPr>
        <p:spPr>
          <a:xfrm>
            <a:off x="73517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8C5542-3731-4F00-80DD-3023A941D3C6}"/>
              </a:ext>
            </a:extLst>
          </p:cNvPr>
          <p:cNvSpPr/>
          <p:nvPr/>
        </p:nvSpPr>
        <p:spPr>
          <a:xfrm>
            <a:off x="76184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E386CE-EBE8-49D6-ADB9-AACF9742A046}"/>
              </a:ext>
            </a:extLst>
          </p:cNvPr>
          <p:cNvSpPr/>
          <p:nvPr/>
        </p:nvSpPr>
        <p:spPr>
          <a:xfrm>
            <a:off x="7885176" y="394716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0291C7-7826-4218-A3B2-B17AB9D99809}"/>
              </a:ext>
            </a:extLst>
          </p:cNvPr>
          <p:cNvSpPr/>
          <p:nvPr/>
        </p:nvSpPr>
        <p:spPr>
          <a:xfrm>
            <a:off x="62849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C5F99-1B1B-47A1-A0BA-82B21BA89786}"/>
              </a:ext>
            </a:extLst>
          </p:cNvPr>
          <p:cNvSpPr/>
          <p:nvPr/>
        </p:nvSpPr>
        <p:spPr>
          <a:xfrm>
            <a:off x="65516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E09345-516F-4074-B54A-7D84B12B12F5}"/>
              </a:ext>
            </a:extLst>
          </p:cNvPr>
          <p:cNvSpPr/>
          <p:nvPr/>
        </p:nvSpPr>
        <p:spPr>
          <a:xfrm>
            <a:off x="68183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090336-AAAD-4B89-80A9-15BE6FEA27D7}"/>
              </a:ext>
            </a:extLst>
          </p:cNvPr>
          <p:cNvSpPr/>
          <p:nvPr/>
        </p:nvSpPr>
        <p:spPr>
          <a:xfrm>
            <a:off x="70850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B3E409C-A6A4-43A6-B92D-80440D415354}"/>
              </a:ext>
            </a:extLst>
          </p:cNvPr>
          <p:cNvSpPr/>
          <p:nvPr/>
        </p:nvSpPr>
        <p:spPr>
          <a:xfrm>
            <a:off x="73517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A5F3D9-2E22-4DD4-A14F-1B38EE76DBE3}"/>
              </a:ext>
            </a:extLst>
          </p:cNvPr>
          <p:cNvSpPr/>
          <p:nvPr/>
        </p:nvSpPr>
        <p:spPr>
          <a:xfrm>
            <a:off x="76184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F169DFE-E21E-45D3-9FAF-22FC1DE73C42}"/>
              </a:ext>
            </a:extLst>
          </p:cNvPr>
          <p:cNvSpPr/>
          <p:nvPr/>
        </p:nvSpPr>
        <p:spPr>
          <a:xfrm>
            <a:off x="7885176" y="420624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2F4C10-1AA9-4D29-85EC-33C811293180}"/>
              </a:ext>
            </a:extLst>
          </p:cNvPr>
          <p:cNvSpPr/>
          <p:nvPr/>
        </p:nvSpPr>
        <p:spPr>
          <a:xfrm>
            <a:off x="62849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6DE929-003E-4D00-97BA-5E977C1A2F26}"/>
              </a:ext>
            </a:extLst>
          </p:cNvPr>
          <p:cNvSpPr/>
          <p:nvPr/>
        </p:nvSpPr>
        <p:spPr>
          <a:xfrm>
            <a:off x="65516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32E5FC-6B7F-49B9-A4CF-B88DAD7DB207}"/>
              </a:ext>
            </a:extLst>
          </p:cNvPr>
          <p:cNvSpPr/>
          <p:nvPr/>
        </p:nvSpPr>
        <p:spPr>
          <a:xfrm>
            <a:off x="68183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9BA9DF-B183-4D10-A4B0-82DE8D8B8E63}"/>
              </a:ext>
            </a:extLst>
          </p:cNvPr>
          <p:cNvSpPr/>
          <p:nvPr/>
        </p:nvSpPr>
        <p:spPr>
          <a:xfrm>
            <a:off x="70850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7469EB-28C8-471F-9B6A-78B214F64D57}"/>
              </a:ext>
            </a:extLst>
          </p:cNvPr>
          <p:cNvSpPr/>
          <p:nvPr/>
        </p:nvSpPr>
        <p:spPr>
          <a:xfrm>
            <a:off x="73517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E044D8-670A-430D-A1A3-86473FBCB714}"/>
              </a:ext>
            </a:extLst>
          </p:cNvPr>
          <p:cNvSpPr/>
          <p:nvPr/>
        </p:nvSpPr>
        <p:spPr>
          <a:xfrm>
            <a:off x="76184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2E1005-2373-484F-A17E-4DD4F2C9EFDA}"/>
              </a:ext>
            </a:extLst>
          </p:cNvPr>
          <p:cNvSpPr/>
          <p:nvPr/>
        </p:nvSpPr>
        <p:spPr>
          <a:xfrm>
            <a:off x="7885176" y="446532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6748DD-A5DA-415B-B55E-A6D5BB6611F8}"/>
              </a:ext>
            </a:extLst>
          </p:cNvPr>
          <p:cNvSpPr/>
          <p:nvPr/>
        </p:nvSpPr>
        <p:spPr>
          <a:xfrm>
            <a:off x="62849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54E282-E34D-4D9D-8B0D-221699F39FEF}"/>
              </a:ext>
            </a:extLst>
          </p:cNvPr>
          <p:cNvSpPr/>
          <p:nvPr/>
        </p:nvSpPr>
        <p:spPr>
          <a:xfrm>
            <a:off x="65516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996513-FD24-4381-9BA0-65A348C43E49}"/>
              </a:ext>
            </a:extLst>
          </p:cNvPr>
          <p:cNvSpPr/>
          <p:nvPr/>
        </p:nvSpPr>
        <p:spPr>
          <a:xfrm>
            <a:off x="68183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DB93DFF-1BC4-40C4-AA75-638487F030DD}"/>
              </a:ext>
            </a:extLst>
          </p:cNvPr>
          <p:cNvSpPr/>
          <p:nvPr/>
        </p:nvSpPr>
        <p:spPr>
          <a:xfrm>
            <a:off x="70850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69DAE7-3CC8-4DA2-B508-DAF5EAA810E7}"/>
              </a:ext>
            </a:extLst>
          </p:cNvPr>
          <p:cNvSpPr/>
          <p:nvPr/>
        </p:nvSpPr>
        <p:spPr>
          <a:xfrm>
            <a:off x="73517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96FE59-76F0-4069-AC38-E709DC8F884C}"/>
              </a:ext>
            </a:extLst>
          </p:cNvPr>
          <p:cNvSpPr/>
          <p:nvPr/>
        </p:nvSpPr>
        <p:spPr>
          <a:xfrm>
            <a:off x="76184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5C012B-AEAA-49C4-84BA-F92F653B9DA3}"/>
              </a:ext>
            </a:extLst>
          </p:cNvPr>
          <p:cNvSpPr/>
          <p:nvPr/>
        </p:nvSpPr>
        <p:spPr>
          <a:xfrm>
            <a:off x="7885176" y="4724400"/>
            <a:ext cx="259080" cy="2590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441754" y="3412945"/>
            <a:ext cx="1325880" cy="1295400"/>
            <a:chOff x="8662416" y="3429000"/>
            <a:chExt cx="1325880" cy="129540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6404" y="627633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1568023" y="62665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(9*9,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51853" y="618484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F4EB4-5AA7-4EEA-A9A9-0F66C9AEED4F}"/>
              </a:ext>
            </a:extLst>
          </p:cNvPr>
          <p:cNvSpPr txBox="1"/>
          <p:nvPr/>
        </p:nvSpPr>
        <p:spPr>
          <a:xfrm>
            <a:off x="563458" y="501700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11D6F-3B05-4F48-96F9-87E78A894ED1}"/>
              </a:ext>
            </a:extLst>
          </p:cNvPr>
          <p:cNvSpPr txBox="1"/>
          <p:nvPr/>
        </p:nvSpPr>
        <p:spPr>
          <a:xfrm>
            <a:off x="563458" y="547867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57B7-180D-4346-A691-304F9809868F}"/>
              </a:ext>
            </a:extLst>
          </p:cNvPr>
          <p:cNvSpPr txBox="1"/>
          <p:nvPr/>
        </p:nvSpPr>
        <p:spPr>
          <a:xfrm>
            <a:off x="563458" y="592323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20E6C-DD71-41AF-8EE7-850FD2013C84}"/>
              </a:ext>
            </a:extLst>
          </p:cNvPr>
          <p:cNvSpPr txBox="1"/>
          <p:nvPr/>
        </p:nvSpPr>
        <p:spPr>
          <a:xfrm>
            <a:off x="563458" y="638489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6237" y="16632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0280D-3D71-422C-BA5D-770F81804063}"/>
              </a:ext>
            </a:extLst>
          </p:cNvPr>
          <p:cNvSpPr txBox="1"/>
          <p:nvPr/>
        </p:nvSpPr>
        <p:spPr>
          <a:xfrm>
            <a:off x="6135624" y="503525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합성곱의 횟수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내의 멤버 수</a:t>
            </a:r>
          </a:p>
        </p:txBody>
      </p: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406092" y="146299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807805" y="103789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893946" y="139901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E8598-2286-4C49-BFCA-A917081DEB9C}"/>
              </a:ext>
            </a:extLst>
          </p:cNvPr>
          <p:cNvSpPr txBox="1"/>
          <p:nvPr/>
        </p:nvSpPr>
        <p:spPr>
          <a:xfrm>
            <a:off x="988924" y="59369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A770A2-54E3-4714-811F-D451ABB2938D}"/>
              </a:ext>
            </a:extLst>
          </p:cNvPr>
          <p:cNvSpPr txBox="1"/>
          <p:nvPr/>
        </p:nvSpPr>
        <p:spPr>
          <a:xfrm>
            <a:off x="2799648" y="586181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92052" y="169829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2167121" y="2173769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616622" y="307863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(1,1,2,2)=&gt;(1,2,2,1)=&gt;(4,1)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4104442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453957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50366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701504" y="192143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785165" y="22932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785165" y="301711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785165" y="26551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785165" y="33790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4103452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453540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50324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199406" y="2321542"/>
            <a:ext cx="167342" cy="169572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6AA71E-227A-477A-AFAF-227F0A5998B2}"/>
              </a:ext>
            </a:extLst>
          </p:cNvPr>
          <p:cNvSpPr/>
          <p:nvPr/>
        </p:nvSpPr>
        <p:spPr>
          <a:xfrm>
            <a:off x="676631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A890BF-F2B8-4300-ABD2-DF722FC695CB}"/>
              </a:ext>
            </a:extLst>
          </p:cNvPr>
          <p:cNvSpPr/>
          <p:nvPr/>
        </p:nvSpPr>
        <p:spPr>
          <a:xfrm>
            <a:off x="104301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86D95A-B9C0-4AD1-AFD5-37BD2537A1FF}"/>
              </a:ext>
            </a:extLst>
          </p:cNvPr>
          <p:cNvSpPr/>
          <p:nvPr/>
        </p:nvSpPr>
        <p:spPr>
          <a:xfrm>
            <a:off x="140939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7F4D6-1633-4D08-92DF-71D12D0EEA16}"/>
              </a:ext>
            </a:extLst>
          </p:cNvPr>
          <p:cNvSpPr/>
          <p:nvPr/>
        </p:nvSpPr>
        <p:spPr>
          <a:xfrm>
            <a:off x="1775769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4F2AA-0790-40A2-B10D-5CAEE12B3811}"/>
              </a:ext>
            </a:extLst>
          </p:cNvPr>
          <p:cNvSpPr/>
          <p:nvPr/>
        </p:nvSpPr>
        <p:spPr>
          <a:xfrm>
            <a:off x="676631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DB361-4113-4788-8FB6-FA8E1F23F6D7}"/>
              </a:ext>
            </a:extLst>
          </p:cNvPr>
          <p:cNvSpPr/>
          <p:nvPr/>
        </p:nvSpPr>
        <p:spPr>
          <a:xfrm>
            <a:off x="104301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6FC4-0FA9-4A95-A3E4-A44F450DD967}"/>
              </a:ext>
            </a:extLst>
          </p:cNvPr>
          <p:cNvSpPr/>
          <p:nvPr/>
        </p:nvSpPr>
        <p:spPr>
          <a:xfrm>
            <a:off x="140939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287D5-36B2-4BA5-8B6B-1E6627D50131}"/>
              </a:ext>
            </a:extLst>
          </p:cNvPr>
          <p:cNvSpPr/>
          <p:nvPr/>
        </p:nvSpPr>
        <p:spPr>
          <a:xfrm>
            <a:off x="1775769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E8A9B-F196-4469-91E4-8583AD6FC475}"/>
              </a:ext>
            </a:extLst>
          </p:cNvPr>
          <p:cNvSpPr/>
          <p:nvPr/>
        </p:nvSpPr>
        <p:spPr>
          <a:xfrm>
            <a:off x="676631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62D70-7FBF-4725-9A85-6BACADB0B8C4}"/>
              </a:ext>
            </a:extLst>
          </p:cNvPr>
          <p:cNvSpPr/>
          <p:nvPr/>
        </p:nvSpPr>
        <p:spPr>
          <a:xfrm>
            <a:off x="104301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9ECE5-1F6A-4278-8D59-0633B224ED9F}"/>
              </a:ext>
            </a:extLst>
          </p:cNvPr>
          <p:cNvSpPr/>
          <p:nvPr/>
        </p:nvSpPr>
        <p:spPr>
          <a:xfrm>
            <a:off x="140939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A0F66-E957-493A-BF13-05A6684B8CAA}"/>
              </a:ext>
            </a:extLst>
          </p:cNvPr>
          <p:cNvSpPr/>
          <p:nvPr/>
        </p:nvSpPr>
        <p:spPr>
          <a:xfrm>
            <a:off x="1775769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3B05BE-9CED-4E17-9579-7EBE1F4D6891}"/>
              </a:ext>
            </a:extLst>
          </p:cNvPr>
          <p:cNvSpPr/>
          <p:nvPr/>
        </p:nvSpPr>
        <p:spPr>
          <a:xfrm>
            <a:off x="676631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E9E997-23BC-4891-84A1-38906F341E38}"/>
              </a:ext>
            </a:extLst>
          </p:cNvPr>
          <p:cNvSpPr/>
          <p:nvPr/>
        </p:nvSpPr>
        <p:spPr>
          <a:xfrm>
            <a:off x="104301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C73EE-F117-4F80-A0E3-30A3EEA8BF57}"/>
              </a:ext>
            </a:extLst>
          </p:cNvPr>
          <p:cNvSpPr/>
          <p:nvPr/>
        </p:nvSpPr>
        <p:spPr>
          <a:xfrm>
            <a:off x="140939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2398B001-A0BF-4004-A580-82F01C8F6C9E}"/>
              </a:ext>
            </a:extLst>
          </p:cNvPr>
          <p:cNvSpPr/>
          <p:nvPr/>
        </p:nvSpPr>
        <p:spPr>
          <a:xfrm>
            <a:off x="1775769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561758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3333766" y="3107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3333766" y="3831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3333766" y="3469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3333766" y="4193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7060374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346886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7060374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346886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63020" y="433580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787982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002190" y="47063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266224" y="30967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266224" y="38206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266224" y="34587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266224" y="41825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739040" y="313099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927279" y="31691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927279" y="389302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927279" y="35311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927279" y="425494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04815" y="266921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48286" y="46286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47913" y="37380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27215" y="37354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13727" y="373542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00239" y="37353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2062308" y="41533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211841" y="46149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3922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3922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3922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3922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CD98E2-14B2-42BA-BF78-8A82D59267C3}"/>
              </a:ext>
            </a:extLst>
          </p:cNvPr>
          <p:cNvSpPr/>
          <p:nvPr/>
        </p:nvSpPr>
        <p:spPr>
          <a:xfrm>
            <a:off x="5304815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C94360-AB02-43D5-9404-725DC48077EB}"/>
              </a:ext>
            </a:extLst>
          </p:cNvPr>
          <p:cNvSpPr/>
          <p:nvPr/>
        </p:nvSpPr>
        <p:spPr>
          <a:xfrm>
            <a:off x="5304815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BE523E-5D36-44C7-8E16-EFA6357DABD5}"/>
              </a:ext>
            </a:extLst>
          </p:cNvPr>
          <p:cNvSpPr/>
          <p:nvPr/>
        </p:nvSpPr>
        <p:spPr>
          <a:xfrm>
            <a:off x="5304815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C720EC-D409-4B76-83B3-27023DD78AA6}"/>
              </a:ext>
            </a:extLst>
          </p:cNvPr>
          <p:cNvSpPr/>
          <p:nvPr/>
        </p:nvSpPr>
        <p:spPr>
          <a:xfrm>
            <a:off x="5304815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05899F-1FE8-4BE0-A403-870CC717DB80}"/>
              </a:ext>
            </a:extLst>
          </p:cNvPr>
          <p:cNvSpPr/>
          <p:nvPr/>
        </p:nvSpPr>
        <p:spPr>
          <a:xfrm>
            <a:off x="5615708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E512D7-4365-40D5-AA7F-AE12F39E7C9D}"/>
              </a:ext>
            </a:extLst>
          </p:cNvPr>
          <p:cNvSpPr/>
          <p:nvPr/>
        </p:nvSpPr>
        <p:spPr>
          <a:xfrm>
            <a:off x="5615708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8DBF7-A9DE-4747-BCCF-D13125F51764}"/>
              </a:ext>
            </a:extLst>
          </p:cNvPr>
          <p:cNvSpPr/>
          <p:nvPr/>
        </p:nvSpPr>
        <p:spPr>
          <a:xfrm>
            <a:off x="5615708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F0DE58-E942-4A84-B122-62967E07FA3F}"/>
              </a:ext>
            </a:extLst>
          </p:cNvPr>
          <p:cNvSpPr/>
          <p:nvPr/>
        </p:nvSpPr>
        <p:spPr>
          <a:xfrm>
            <a:off x="5615708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BBD52-F17F-47C2-99CF-88849F28F7FC}"/>
              </a:ext>
            </a:extLst>
          </p:cNvPr>
          <p:cNvSpPr/>
          <p:nvPr/>
        </p:nvSpPr>
        <p:spPr>
          <a:xfrm>
            <a:off x="5926601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3A5359-6EF8-41BC-9BAF-87604CB044B2}"/>
              </a:ext>
            </a:extLst>
          </p:cNvPr>
          <p:cNvSpPr/>
          <p:nvPr/>
        </p:nvSpPr>
        <p:spPr>
          <a:xfrm>
            <a:off x="5926601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CCFE91-1D25-490F-9C52-ADE9E1D03E40}"/>
              </a:ext>
            </a:extLst>
          </p:cNvPr>
          <p:cNvSpPr/>
          <p:nvPr/>
        </p:nvSpPr>
        <p:spPr>
          <a:xfrm>
            <a:off x="5926601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2A8918-4ABC-4D72-8EF5-7E2AFC0899BE}"/>
              </a:ext>
            </a:extLst>
          </p:cNvPr>
          <p:cNvSpPr/>
          <p:nvPr/>
        </p:nvSpPr>
        <p:spPr>
          <a:xfrm>
            <a:off x="5926601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67822" y="291964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E89D0B-24F2-4337-99A2-5E9C7E4EA67B}"/>
              </a:ext>
            </a:extLst>
          </p:cNvPr>
          <p:cNvGrpSpPr/>
          <p:nvPr/>
        </p:nvGrpSpPr>
        <p:grpSpPr>
          <a:xfrm>
            <a:off x="4993922" y="5028798"/>
            <a:ext cx="1243573" cy="1274466"/>
            <a:chOff x="4993922" y="5028797"/>
            <a:chExt cx="1465517" cy="14655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B23DE-7039-4185-8321-E941FE9169D3}"/>
                </a:ext>
              </a:extLst>
            </p:cNvPr>
            <p:cNvSpPr/>
            <p:nvPr/>
          </p:nvSpPr>
          <p:spPr>
            <a:xfrm>
              <a:off x="4993922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3A4901-8706-4369-B6EA-83C387F5A818}"/>
                </a:ext>
              </a:extLst>
            </p:cNvPr>
            <p:cNvSpPr/>
            <p:nvPr/>
          </p:nvSpPr>
          <p:spPr>
            <a:xfrm>
              <a:off x="536030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5461FD-EBA7-4219-B9B4-DE5B3B32B4A7}"/>
                </a:ext>
              </a:extLst>
            </p:cNvPr>
            <p:cNvSpPr/>
            <p:nvPr/>
          </p:nvSpPr>
          <p:spPr>
            <a:xfrm>
              <a:off x="572668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ACBC-EDF0-4B63-A0EC-BD404E8AAA8C}"/>
                </a:ext>
              </a:extLst>
            </p:cNvPr>
            <p:cNvSpPr/>
            <p:nvPr/>
          </p:nvSpPr>
          <p:spPr>
            <a:xfrm>
              <a:off x="6093060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CD05B1-51FD-4064-A585-377C5B21D182}"/>
                </a:ext>
              </a:extLst>
            </p:cNvPr>
            <p:cNvSpPr/>
            <p:nvPr/>
          </p:nvSpPr>
          <p:spPr>
            <a:xfrm>
              <a:off x="4993922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5F4C12-08AC-4E0C-A1AA-8B385CFA6457}"/>
                </a:ext>
              </a:extLst>
            </p:cNvPr>
            <p:cNvSpPr/>
            <p:nvPr/>
          </p:nvSpPr>
          <p:spPr>
            <a:xfrm>
              <a:off x="536030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A0A5C7-69D6-4DE9-ABC1-AB06353E721B}"/>
                </a:ext>
              </a:extLst>
            </p:cNvPr>
            <p:cNvSpPr/>
            <p:nvPr/>
          </p:nvSpPr>
          <p:spPr>
            <a:xfrm>
              <a:off x="572668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204F-E201-4717-B854-3D2B89EF3E5A}"/>
                </a:ext>
              </a:extLst>
            </p:cNvPr>
            <p:cNvSpPr/>
            <p:nvPr/>
          </p:nvSpPr>
          <p:spPr>
            <a:xfrm>
              <a:off x="6093060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B6D726-1B8E-4808-910A-F9F8FA84DA58}"/>
                </a:ext>
              </a:extLst>
            </p:cNvPr>
            <p:cNvSpPr/>
            <p:nvPr/>
          </p:nvSpPr>
          <p:spPr>
            <a:xfrm>
              <a:off x="4993922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D60DCB-4C04-47C5-B789-83B78169FC32}"/>
                </a:ext>
              </a:extLst>
            </p:cNvPr>
            <p:cNvSpPr/>
            <p:nvPr/>
          </p:nvSpPr>
          <p:spPr>
            <a:xfrm>
              <a:off x="536030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5B55D-7EAC-43AF-964C-F16EBD5464EF}"/>
                </a:ext>
              </a:extLst>
            </p:cNvPr>
            <p:cNvSpPr/>
            <p:nvPr/>
          </p:nvSpPr>
          <p:spPr>
            <a:xfrm>
              <a:off x="572668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BAA183-E21B-4012-B44E-D055487BDC42}"/>
                </a:ext>
              </a:extLst>
            </p:cNvPr>
            <p:cNvSpPr/>
            <p:nvPr/>
          </p:nvSpPr>
          <p:spPr>
            <a:xfrm>
              <a:off x="6093060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7D413-DA74-432D-B40B-9AF9A3832CE2}"/>
                </a:ext>
              </a:extLst>
            </p:cNvPr>
            <p:cNvSpPr/>
            <p:nvPr/>
          </p:nvSpPr>
          <p:spPr>
            <a:xfrm>
              <a:off x="4993922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82798C-02BC-4BCB-8C18-2734F94F4E21}"/>
                </a:ext>
              </a:extLst>
            </p:cNvPr>
            <p:cNvSpPr/>
            <p:nvPr/>
          </p:nvSpPr>
          <p:spPr>
            <a:xfrm>
              <a:off x="536030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0B7FBD-18CD-4357-A53F-5F612E808185}"/>
                </a:ext>
              </a:extLst>
            </p:cNvPr>
            <p:cNvSpPr/>
            <p:nvPr/>
          </p:nvSpPr>
          <p:spPr>
            <a:xfrm>
              <a:off x="572668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E6A5AD-05F1-4054-B2FC-4C443FCEF348}"/>
                </a:ext>
              </a:extLst>
            </p:cNvPr>
            <p:cNvSpPr/>
            <p:nvPr/>
          </p:nvSpPr>
          <p:spPr>
            <a:xfrm>
              <a:off x="6093060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268497" y="6335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F92EF5-0805-4A70-8774-990F0115BD4E}"/>
              </a:ext>
            </a:extLst>
          </p:cNvPr>
          <p:cNvSpPr/>
          <p:nvPr/>
        </p:nvSpPr>
        <p:spPr>
          <a:xfrm>
            <a:off x="7588440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63175E-35A8-44EA-817A-A5870FA60EB3}"/>
              </a:ext>
            </a:extLst>
          </p:cNvPr>
          <p:cNvSpPr/>
          <p:nvPr/>
        </p:nvSpPr>
        <p:spPr>
          <a:xfrm>
            <a:off x="7874952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E8651-F423-43BF-B0C6-7715DB289819}"/>
              </a:ext>
            </a:extLst>
          </p:cNvPr>
          <p:cNvSpPr/>
          <p:nvPr/>
        </p:nvSpPr>
        <p:spPr>
          <a:xfrm>
            <a:off x="8161464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325B5-CEBB-4CE8-BE96-B1AB6D22662A}"/>
              </a:ext>
            </a:extLst>
          </p:cNvPr>
          <p:cNvSpPr/>
          <p:nvPr/>
        </p:nvSpPr>
        <p:spPr>
          <a:xfrm>
            <a:off x="7588440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ACCF36-0FF6-4EB1-8E3B-02A0AF84B9E2}"/>
              </a:ext>
            </a:extLst>
          </p:cNvPr>
          <p:cNvSpPr/>
          <p:nvPr/>
        </p:nvSpPr>
        <p:spPr>
          <a:xfrm>
            <a:off x="7874952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03D79-13CB-4F4A-BDB6-94BF18C30632}"/>
              </a:ext>
            </a:extLst>
          </p:cNvPr>
          <p:cNvSpPr/>
          <p:nvPr/>
        </p:nvSpPr>
        <p:spPr>
          <a:xfrm>
            <a:off x="8161464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1E60F6-F847-4561-8508-88FFC86DD05E}"/>
              </a:ext>
            </a:extLst>
          </p:cNvPr>
          <p:cNvSpPr/>
          <p:nvPr/>
        </p:nvSpPr>
        <p:spPr>
          <a:xfrm>
            <a:off x="7588440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5C084C-2772-4DBC-8E28-BC981E55992B}"/>
              </a:ext>
            </a:extLst>
          </p:cNvPr>
          <p:cNvSpPr/>
          <p:nvPr/>
        </p:nvSpPr>
        <p:spPr>
          <a:xfrm>
            <a:off x="7874952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C7F796-F6CE-44EA-A845-7C0677B23A64}"/>
              </a:ext>
            </a:extLst>
          </p:cNvPr>
          <p:cNvSpPr/>
          <p:nvPr/>
        </p:nvSpPr>
        <p:spPr>
          <a:xfrm>
            <a:off x="8161464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286577" y="608116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7072655" y="15633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954220" y="339624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8382022" y="24420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9302720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9302720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9302720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9613613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9613613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9613613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9924506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9924506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9924506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9535662" y="181380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9054417" y="31680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(1,2,2,1,2,2) =&gt; (1,1,2,2,2,2)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A406-4052-4DA8-B424-1F291865515B}"/>
              </a:ext>
            </a:extLst>
          </p:cNvPr>
          <p:cNvSpPr/>
          <p:nvPr/>
        </p:nvSpPr>
        <p:spPr>
          <a:xfrm>
            <a:off x="6703499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657D-B3CB-4495-A74A-CA1AF34FB558}"/>
              </a:ext>
            </a:extLst>
          </p:cNvPr>
          <p:cNvSpPr/>
          <p:nvPr/>
        </p:nvSpPr>
        <p:spPr>
          <a:xfrm>
            <a:off x="706987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BB065F-EA81-4D92-B577-604E52C08D01}"/>
              </a:ext>
            </a:extLst>
          </p:cNvPr>
          <p:cNvSpPr/>
          <p:nvPr/>
        </p:nvSpPr>
        <p:spPr>
          <a:xfrm>
            <a:off x="743625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3AD91-EF48-4FDB-A77B-EBC9F63D7999}"/>
              </a:ext>
            </a:extLst>
          </p:cNvPr>
          <p:cNvSpPr/>
          <p:nvPr/>
        </p:nvSpPr>
        <p:spPr>
          <a:xfrm>
            <a:off x="7802637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BBEB-F51E-4EFA-BD13-5A44BBA29EDF}"/>
              </a:ext>
            </a:extLst>
          </p:cNvPr>
          <p:cNvSpPr/>
          <p:nvPr/>
        </p:nvSpPr>
        <p:spPr>
          <a:xfrm>
            <a:off x="6703499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7F19A-33C8-4D37-A89D-7479959725ED}"/>
              </a:ext>
            </a:extLst>
          </p:cNvPr>
          <p:cNvSpPr/>
          <p:nvPr/>
        </p:nvSpPr>
        <p:spPr>
          <a:xfrm>
            <a:off x="706987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83E47-DDE8-4F0F-B985-81F0AD8DD902}"/>
              </a:ext>
            </a:extLst>
          </p:cNvPr>
          <p:cNvSpPr/>
          <p:nvPr/>
        </p:nvSpPr>
        <p:spPr>
          <a:xfrm>
            <a:off x="743625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F5711-B551-4480-9AB0-6D3C04967984}"/>
              </a:ext>
            </a:extLst>
          </p:cNvPr>
          <p:cNvSpPr/>
          <p:nvPr/>
        </p:nvSpPr>
        <p:spPr>
          <a:xfrm>
            <a:off x="7802637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8AC396-7A47-40A5-AB87-8EC3EFEB46D2}"/>
              </a:ext>
            </a:extLst>
          </p:cNvPr>
          <p:cNvSpPr/>
          <p:nvPr/>
        </p:nvSpPr>
        <p:spPr>
          <a:xfrm>
            <a:off x="6703499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A42D-C33F-4744-8A1C-3C15C406F4E9}"/>
              </a:ext>
            </a:extLst>
          </p:cNvPr>
          <p:cNvSpPr/>
          <p:nvPr/>
        </p:nvSpPr>
        <p:spPr>
          <a:xfrm>
            <a:off x="706987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D54CF1-19CD-44CF-9B5D-63C4A098F558}"/>
              </a:ext>
            </a:extLst>
          </p:cNvPr>
          <p:cNvSpPr/>
          <p:nvPr/>
        </p:nvSpPr>
        <p:spPr>
          <a:xfrm>
            <a:off x="743625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A9BCC-57E2-4200-8432-E2B42D53047E}"/>
              </a:ext>
            </a:extLst>
          </p:cNvPr>
          <p:cNvSpPr/>
          <p:nvPr/>
        </p:nvSpPr>
        <p:spPr>
          <a:xfrm>
            <a:off x="7802637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E9325-2AD2-4C1E-92BF-9C9D96CB8B49}"/>
              </a:ext>
            </a:extLst>
          </p:cNvPr>
          <p:cNvSpPr/>
          <p:nvPr/>
        </p:nvSpPr>
        <p:spPr>
          <a:xfrm>
            <a:off x="6703499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91186-E111-4C5D-B000-D4C4802768CB}"/>
              </a:ext>
            </a:extLst>
          </p:cNvPr>
          <p:cNvSpPr/>
          <p:nvPr/>
        </p:nvSpPr>
        <p:spPr>
          <a:xfrm>
            <a:off x="706987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66046-376E-4420-A3FC-6B7E01302D0C}"/>
              </a:ext>
            </a:extLst>
          </p:cNvPr>
          <p:cNvSpPr/>
          <p:nvPr/>
        </p:nvSpPr>
        <p:spPr>
          <a:xfrm>
            <a:off x="743625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E1933-EFBC-47BE-944E-01F8251234DB}"/>
              </a:ext>
            </a:extLst>
          </p:cNvPr>
          <p:cNvSpPr/>
          <p:nvPr/>
        </p:nvSpPr>
        <p:spPr>
          <a:xfrm>
            <a:off x="7802637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417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8095712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8095712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8095712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8406605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8406605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8406605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8717498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8717498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8717498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8328654" y="246521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847409" y="38194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021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9026585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9026585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9026585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933747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933747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933747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964837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964837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964837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9259527" y="24104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8778282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FE004E-37D4-47EC-9083-812855D4734F}"/>
              </a:ext>
            </a:extLst>
          </p:cNvPr>
          <p:cNvSpPr/>
          <p:nvPr/>
        </p:nvSpPr>
        <p:spPr>
          <a:xfrm>
            <a:off x="727392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82049F-5578-45D8-BE0D-CE36A0C45A74}"/>
              </a:ext>
            </a:extLst>
          </p:cNvPr>
          <p:cNvSpPr/>
          <p:nvPr/>
        </p:nvSpPr>
        <p:spPr>
          <a:xfrm>
            <a:off x="727392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20F07F-0A9A-404C-B717-A62B042B8259}"/>
              </a:ext>
            </a:extLst>
          </p:cNvPr>
          <p:cNvSpPr/>
          <p:nvPr/>
        </p:nvSpPr>
        <p:spPr>
          <a:xfrm>
            <a:off x="727392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8C27B3-7154-423A-964D-4287135F0422}"/>
              </a:ext>
            </a:extLst>
          </p:cNvPr>
          <p:cNvSpPr/>
          <p:nvPr/>
        </p:nvSpPr>
        <p:spPr>
          <a:xfrm>
            <a:off x="758482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BC1815-0D74-442F-9AF4-6036E45CCE0F}"/>
              </a:ext>
            </a:extLst>
          </p:cNvPr>
          <p:cNvSpPr/>
          <p:nvPr/>
        </p:nvSpPr>
        <p:spPr>
          <a:xfrm>
            <a:off x="758482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5AB49E-3BD3-4171-AEC2-9ED43F8EE672}"/>
              </a:ext>
            </a:extLst>
          </p:cNvPr>
          <p:cNvSpPr/>
          <p:nvPr/>
        </p:nvSpPr>
        <p:spPr>
          <a:xfrm>
            <a:off x="758482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FD0046-EB68-43FB-8657-5703D64B5425}"/>
              </a:ext>
            </a:extLst>
          </p:cNvPr>
          <p:cNvSpPr/>
          <p:nvPr/>
        </p:nvSpPr>
        <p:spPr>
          <a:xfrm>
            <a:off x="7895714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83A1E-6211-4500-9ED5-191E3DF36A08}"/>
              </a:ext>
            </a:extLst>
          </p:cNvPr>
          <p:cNvSpPr/>
          <p:nvPr/>
        </p:nvSpPr>
        <p:spPr>
          <a:xfrm>
            <a:off x="7895714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53350B-CA4C-40FB-A30C-03EE45EFAC9A}"/>
              </a:ext>
            </a:extLst>
          </p:cNvPr>
          <p:cNvSpPr/>
          <p:nvPr/>
        </p:nvSpPr>
        <p:spPr>
          <a:xfrm>
            <a:off x="7895714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A4D3E-E2EB-4BC2-ACFE-339D6208480A}"/>
              </a:ext>
            </a:extLst>
          </p:cNvPr>
          <p:cNvSpPr txBox="1"/>
          <p:nvPr/>
        </p:nvSpPr>
        <p:spPr>
          <a:xfrm>
            <a:off x="7506870" y="24104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22F6C-A720-4892-B7C5-CFDA64359ABC}"/>
              </a:ext>
            </a:extLst>
          </p:cNvPr>
          <p:cNvSpPr txBox="1"/>
          <p:nvPr/>
        </p:nvSpPr>
        <p:spPr>
          <a:xfrm>
            <a:off x="7025625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28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1063745" y="2368930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2710001" y="4749971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(2,3,2,2)=&gt;(2,2,2,3)=&gt;(8,3)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47E7FC-A0D3-4027-93C5-B123B73BBA79}"/>
              </a:ext>
            </a:extLst>
          </p:cNvPr>
          <p:cNvGrpSpPr/>
          <p:nvPr/>
        </p:nvGrpSpPr>
        <p:grpSpPr>
          <a:xfrm>
            <a:off x="955204" y="2447088"/>
            <a:ext cx="723839" cy="723839"/>
            <a:chOff x="6793369" y="4973317"/>
            <a:chExt cx="573024" cy="5730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DC9F96-1480-4D5C-8B3A-465A166E5518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C0F948-F363-4474-93B8-B3A18B761833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D0B87E-F20C-4E56-8E98-63241F00B22F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624FDB-F6C4-46A9-A6CA-41DC5AF07CE2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70361D-32B1-4843-8087-6EE1B11C3459}"/>
              </a:ext>
            </a:extLst>
          </p:cNvPr>
          <p:cNvGrpSpPr/>
          <p:nvPr/>
        </p:nvGrpSpPr>
        <p:grpSpPr>
          <a:xfrm>
            <a:off x="846663" y="2525246"/>
            <a:ext cx="723839" cy="723839"/>
            <a:chOff x="6793369" y="4973317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F95E16-548E-4421-8E0E-56BE6585BB4A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74045C-17F4-46B2-AC95-5FF495161A94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CFA54C-B5C6-409F-B708-B423E3CF823B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B045C0-E977-4D76-84CC-CD9E9435437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0F1B3D-400D-4BA1-8C7B-6C1FD4AA8489}"/>
              </a:ext>
            </a:extLst>
          </p:cNvPr>
          <p:cNvGrpSpPr/>
          <p:nvPr/>
        </p:nvGrpSpPr>
        <p:grpSpPr>
          <a:xfrm>
            <a:off x="2167121" y="2355521"/>
            <a:ext cx="723839" cy="723839"/>
            <a:chOff x="6793369" y="4973317"/>
            <a:chExt cx="573024" cy="5730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724D88B-B18E-48A1-ABC3-9AD51CE62163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294010-E2F0-4BF8-9B4D-7429BBA92E49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F5F035B-7C49-4CCD-BAD2-51777F7DD18C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F4A06-B665-46BB-80F7-8E12D429473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28F32-4AE0-470E-A0A7-8D319D7B5616}"/>
              </a:ext>
            </a:extLst>
          </p:cNvPr>
          <p:cNvGrpSpPr/>
          <p:nvPr/>
        </p:nvGrpSpPr>
        <p:grpSpPr>
          <a:xfrm>
            <a:off x="2058580" y="2433679"/>
            <a:ext cx="723839" cy="723839"/>
            <a:chOff x="6793369" y="4973317"/>
            <a:chExt cx="573024" cy="5730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8D684A-CCC2-416D-8949-FFE4CA72DF96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0C688F-FD84-422D-B784-F5B5656E124B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506352-D2EC-49F9-A827-89666D9B7439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E5BC48-53E2-46D1-89B5-FCE87175550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62651C-26B5-4DC7-951D-DABB22ECF280}"/>
              </a:ext>
            </a:extLst>
          </p:cNvPr>
          <p:cNvGrpSpPr/>
          <p:nvPr/>
        </p:nvGrpSpPr>
        <p:grpSpPr>
          <a:xfrm>
            <a:off x="1950039" y="2511837"/>
            <a:ext cx="723839" cy="723839"/>
            <a:chOff x="6793369" y="4973317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A5978-3237-40DC-B3A5-9B999680E035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EF9C08-8454-485A-9B75-42C3020DF5D0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1B305E-093C-4026-82CB-7CCBBD740793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5C028-CBF8-4F25-A5A0-FE937EB6721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0E4E0-635E-4FB3-BC25-FCE0FBC250A8}"/>
              </a:ext>
            </a:extLst>
          </p:cNvPr>
          <p:cNvGrpSpPr/>
          <p:nvPr/>
        </p:nvGrpSpPr>
        <p:grpSpPr>
          <a:xfrm>
            <a:off x="4549806" y="1629212"/>
            <a:ext cx="1075560" cy="2897729"/>
            <a:chOff x="4549806" y="1629212"/>
            <a:chExt cx="1075560" cy="28977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B69121-1907-4B7A-8B50-FE3C0378A3D3}"/>
                </a:ext>
              </a:extLst>
            </p:cNvPr>
            <p:cNvGrpSpPr/>
            <p:nvPr/>
          </p:nvGrpSpPr>
          <p:grpSpPr>
            <a:xfrm>
              <a:off x="4549806" y="1629212"/>
              <a:ext cx="361920" cy="2897729"/>
              <a:chOff x="4549806" y="1630889"/>
              <a:chExt cx="361920" cy="2897729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C967772-6A25-4DD3-BFBB-6346DE8336C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D45CED3-964E-46C3-BDDB-3E8D54053E20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0DD06B2-B572-46BB-9A3B-D13FCEA4908A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01D69A1-E08A-405A-9A70-57116C0F70C8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1DBF7A-2ECC-4A19-A687-29E690EA5FDA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74F77E9-2C61-42C4-B9A3-BF77C00EBE31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FEB0-F8DD-4E89-88BC-C8020C88A65B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9EBF0A-55E8-4CFE-B5D8-5E1093151375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98011DB-E23C-41D1-9511-6AB4DA7CF857}"/>
                </a:ext>
              </a:extLst>
            </p:cNvPr>
            <p:cNvGrpSpPr/>
            <p:nvPr/>
          </p:nvGrpSpPr>
          <p:grpSpPr>
            <a:xfrm>
              <a:off x="4903308" y="1629212"/>
              <a:ext cx="361920" cy="2897729"/>
              <a:chOff x="4549806" y="1630889"/>
              <a:chExt cx="361920" cy="289772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DAB8E29-5052-4FD1-AFB9-6A38081282E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657D21-0C50-4B6D-982B-4E2744B4E6B6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E0E792-7A29-4F5C-90A8-748312340A45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90F19EA-79A8-4063-9A16-5C29BEB971A4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68D4C18-F222-4468-B8F8-DECA6542CB82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C20693-4450-4353-8F32-55458C61EE0D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9EBAA6-3361-482C-8EDB-2136BDDCCFD0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791609A-F944-4683-93E1-8AF8A0131E8A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D2122A-6D7B-4773-8003-F066B7E1683E}"/>
                </a:ext>
              </a:extLst>
            </p:cNvPr>
            <p:cNvGrpSpPr/>
            <p:nvPr/>
          </p:nvGrpSpPr>
          <p:grpSpPr>
            <a:xfrm>
              <a:off x="5263446" y="1629212"/>
              <a:ext cx="361920" cy="2897729"/>
              <a:chOff x="4549806" y="1630889"/>
              <a:chExt cx="361920" cy="2897729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48CDCD6-75FD-4909-B02D-7AF218C5FD04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B3CCB6-212E-41A3-8B15-B88430F40703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F4E0A9-685C-4470-BF3C-8B27586EFE7E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C86772-82D0-47C0-BB76-4A765E83A999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13BFF78-F3F5-46B3-B05E-0624FB6A36F0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4E8CA3-E732-4902-9719-75764AD04086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82EBBE6-B6B3-4093-992E-892588DE7BCA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AC9618F-4CE6-4B37-80D3-D696BED5F226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0227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349499" y="4944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586413" y="544141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243362" y="69239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006448" y="490890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243362" y="540599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383784" y="1222274"/>
            <a:ext cx="167342" cy="27086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CFD91-B1F3-4856-9A1E-C2230C16E6AA}"/>
              </a:ext>
            </a:extLst>
          </p:cNvPr>
          <p:cNvSpPr/>
          <p:nvPr/>
        </p:nvSpPr>
        <p:spPr>
          <a:xfrm>
            <a:off x="712384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BFF8A-3192-444D-9E41-09301A205956}"/>
              </a:ext>
            </a:extLst>
          </p:cNvPr>
          <p:cNvSpPr/>
          <p:nvPr/>
        </p:nvSpPr>
        <p:spPr>
          <a:xfrm>
            <a:off x="712384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997ED-6E38-4FA7-884A-DEBD66A820C4}"/>
              </a:ext>
            </a:extLst>
          </p:cNvPr>
          <p:cNvSpPr/>
          <p:nvPr/>
        </p:nvSpPr>
        <p:spPr>
          <a:xfrm>
            <a:off x="712384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D240F-20F3-49AA-B436-83D658F40DE1}"/>
              </a:ext>
            </a:extLst>
          </p:cNvPr>
          <p:cNvSpPr/>
          <p:nvPr/>
        </p:nvSpPr>
        <p:spPr>
          <a:xfrm>
            <a:off x="712384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77BF06-B6C4-47C2-B4F4-493FD57613B7}"/>
              </a:ext>
            </a:extLst>
          </p:cNvPr>
          <p:cNvSpPr/>
          <p:nvPr/>
        </p:nvSpPr>
        <p:spPr>
          <a:xfrm>
            <a:off x="712384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AA4CB-3448-49D1-B1C8-E1F4925FCA14}"/>
              </a:ext>
            </a:extLst>
          </p:cNvPr>
          <p:cNvSpPr/>
          <p:nvPr/>
        </p:nvSpPr>
        <p:spPr>
          <a:xfrm>
            <a:off x="712384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3CD895-6AC0-4D58-8914-3ADC76C8C7CE}"/>
              </a:ext>
            </a:extLst>
          </p:cNvPr>
          <p:cNvSpPr/>
          <p:nvPr/>
        </p:nvSpPr>
        <p:spPr>
          <a:xfrm>
            <a:off x="712384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7961D5-69F6-434F-BECC-2C321B50D94A}"/>
              </a:ext>
            </a:extLst>
          </p:cNvPr>
          <p:cNvSpPr/>
          <p:nvPr/>
        </p:nvSpPr>
        <p:spPr>
          <a:xfrm>
            <a:off x="712384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6C1604-5494-41A5-8625-D51A62AF0C25}"/>
              </a:ext>
            </a:extLst>
          </p:cNvPr>
          <p:cNvSpPr/>
          <p:nvPr/>
        </p:nvSpPr>
        <p:spPr>
          <a:xfrm>
            <a:off x="7477348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34645-2E40-4CFA-94FC-3B23CB4193C3}"/>
              </a:ext>
            </a:extLst>
          </p:cNvPr>
          <p:cNvSpPr/>
          <p:nvPr/>
        </p:nvSpPr>
        <p:spPr>
          <a:xfrm>
            <a:off x="7477348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0D919-D3DD-4A25-A06E-081D6533A585}"/>
              </a:ext>
            </a:extLst>
          </p:cNvPr>
          <p:cNvSpPr/>
          <p:nvPr/>
        </p:nvSpPr>
        <p:spPr>
          <a:xfrm>
            <a:off x="7477348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3C01B-1585-4ABD-8E07-E3F443DD9DB8}"/>
              </a:ext>
            </a:extLst>
          </p:cNvPr>
          <p:cNvSpPr/>
          <p:nvPr/>
        </p:nvSpPr>
        <p:spPr>
          <a:xfrm>
            <a:off x="7477348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7D327-B935-485E-AF41-C407CCAA8C18}"/>
              </a:ext>
            </a:extLst>
          </p:cNvPr>
          <p:cNvSpPr/>
          <p:nvPr/>
        </p:nvSpPr>
        <p:spPr>
          <a:xfrm>
            <a:off x="7477348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9D553-5CE9-451B-A441-B0B29F5C13A9}"/>
              </a:ext>
            </a:extLst>
          </p:cNvPr>
          <p:cNvSpPr/>
          <p:nvPr/>
        </p:nvSpPr>
        <p:spPr>
          <a:xfrm>
            <a:off x="7477348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01B6A6-8D25-4157-8A60-3A5B51BF6507}"/>
              </a:ext>
            </a:extLst>
          </p:cNvPr>
          <p:cNvSpPr/>
          <p:nvPr/>
        </p:nvSpPr>
        <p:spPr>
          <a:xfrm>
            <a:off x="7477348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B4302-B79C-4FD9-A3C3-33B3F8C1C945}"/>
              </a:ext>
            </a:extLst>
          </p:cNvPr>
          <p:cNvSpPr/>
          <p:nvPr/>
        </p:nvSpPr>
        <p:spPr>
          <a:xfrm>
            <a:off x="7477348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2A3610-E620-4757-9E01-D144075CE37B}"/>
              </a:ext>
            </a:extLst>
          </p:cNvPr>
          <p:cNvSpPr/>
          <p:nvPr/>
        </p:nvSpPr>
        <p:spPr>
          <a:xfrm>
            <a:off x="783748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DAF12-DDCD-4CAB-B3F3-7DAB92B9D571}"/>
              </a:ext>
            </a:extLst>
          </p:cNvPr>
          <p:cNvSpPr/>
          <p:nvPr/>
        </p:nvSpPr>
        <p:spPr>
          <a:xfrm>
            <a:off x="783748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DF993-2C40-477E-91B5-10629EB3907E}"/>
              </a:ext>
            </a:extLst>
          </p:cNvPr>
          <p:cNvSpPr/>
          <p:nvPr/>
        </p:nvSpPr>
        <p:spPr>
          <a:xfrm>
            <a:off x="783748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08C3C-94BA-4E2B-A8B7-5987D768032E}"/>
              </a:ext>
            </a:extLst>
          </p:cNvPr>
          <p:cNvSpPr/>
          <p:nvPr/>
        </p:nvSpPr>
        <p:spPr>
          <a:xfrm>
            <a:off x="783748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EFA9B-FB9A-443F-A33C-38902ADAD3DF}"/>
              </a:ext>
            </a:extLst>
          </p:cNvPr>
          <p:cNvSpPr/>
          <p:nvPr/>
        </p:nvSpPr>
        <p:spPr>
          <a:xfrm>
            <a:off x="783748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DD702-606F-4F6C-9DE3-3BA94FB47D79}"/>
              </a:ext>
            </a:extLst>
          </p:cNvPr>
          <p:cNvSpPr/>
          <p:nvPr/>
        </p:nvSpPr>
        <p:spPr>
          <a:xfrm>
            <a:off x="783748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3519C8-ACEE-4904-965F-A487D3ABC079}"/>
              </a:ext>
            </a:extLst>
          </p:cNvPr>
          <p:cNvSpPr/>
          <p:nvPr/>
        </p:nvSpPr>
        <p:spPr>
          <a:xfrm>
            <a:off x="783748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8B31A4-CBB4-4DF8-8292-C5D619A61C51}"/>
              </a:ext>
            </a:extLst>
          </p:cNvPr>
          <p:cNvSpPr/>
          <p:nvPr/>
        </p:nvSpPr>
        <p:spPr>
          <a:xfrm>
            <a:off x="783748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C18435-6AA4-4C81-97E7-050016952206}"/>
              </a:ext>
            </a:extLst>
          </p:cNvPr>
          <p:cNvSpPr/>
          <p:nvPr/>
        </p:nvSpPr>
        <p:spPr>
          <a:xfrm>
            <a:off x="715404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CFE978-A810-4504-AE00-BFECCB526F8C}"/>
              </a:ext>
            </a:extLst>
          </p:cNvPr>
          <p:cNvSpPr/>
          <p:nvPr/>
        </p:nvSpPr>
        <p:spPr>
          <a:xfrm>
            <a:off x="750754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A9BDCA-42EA-42CD-9D4C-7FBE17E4B482}"/>
              </a:ext>
            </a:extLst>
          </p:cNvPr>
          <p:cNvSpPr/>
          <p:nvPr/>
        </p:nvSpPr>
        <p:spPr>
          <a:xfrm>
            <a:off x="786768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64312-3089-4B4D-9AC2-CE0D15A9126E}"/>
              </a:ext>
            </a:extLst>
          </p:cNvPr>
          <p:cNvSpPr/>
          <p:nvPr/>
        </p:nvSpPr>
        <p:spPr>
          <a:xfrm>
            <a:off x="540545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CAA3F6-004B-4648-815B-5DC1F322F324}"/>
              </a:ext>
            </a:extLst>
          </p:cNvPr>
          <p:cNvSpPr/>
          <p:nvPr/>
        </p:nvSpPr>
        <p:spPr>
          <a:xfrm>
            <a:off x="5758955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5A5DF3-F7B4-4263-9FB1-89207E94FA97}"/>
              </a:ext>
            </a:extLst>
          </p:cNvPr>
          <p:cNvSpPr/>
          <p:nvPr/>
        </p:nvSpPr>
        <p:spPr>
          <a:xfrm>
            <a:off x="611909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53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5CB07-1670-4CFC-91EF-7686A6AF0698}"/>
              </a:ext>
            </a:extLst>
          </p:cNvPr>
          <p:cNvGrpSpPr/>
          <p:nvPr/>
        </p:nvGrpSpPr>
        <p:grpSpPr>
          <a:xfrm>
            <a:off x="319524" y="3258008"/>
            <a:ext cx="1045086" cy="1045086"/>
            <a:chOff x="676631" y="3148560"/>
            <a:chExt cx="1465517" cy="14655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6AA71E-227A-477A-AFAF-227F0A5998B2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A890BF-F2B8-4300-ABD2-DF722FC695CB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86D95A-B9C0-4AD1-AFD5-37BD2537A1F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B7F4D6-1633-4D08-92DF-71D12D0EEA16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74F2AA-0790-40A2-B10D-5CAEE12B3811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89DB361-4113-4788-8FB6-FA8E1F23F6D7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E96FC4-0FA9-4A95-A3E4-A44F450DD96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6287D5-36B2-4BA5-8B6B-1E6627D50131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EE8A9B-F196-4469-91E4-8583AD6FC47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6D62D70-7FBF-4725-9A85-6BACADB0B8C4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C9ECE5-1F6A-4278-8D59-0633B224ED9F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6A0F66-E957-493A-BF13-05A6684B8CA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3B05BE-9CED-4E17-9579-7EBE1F4D6891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6E9E997-23BC-4891-84A1-38906F341E3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2C73EE-F117-4F80-A0E3-30A3EEA8BF5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2398B001-A0BF-4004-A580-82F01C8F6C9E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001837" y="546714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6975030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26154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6975030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26154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37947" y="39755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999200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956981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809572" y="257236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4FB169-6133-4D85-B320-A24058CD5473}"/>
              </a:ext>
            </a:extLst>
          </p:cNvPr>
          <p:cNvGrpSpPr/>
          <p:nvPr/>
        </p:nvGrpSpPr>
        <p:grpSpPr>
          <a:xfrm>
            <a:off x="1367518" y="3258008"/>
            <a:ext cx="1045086" cy="1045086"/>
            <a:chOff x="676631" y="3148560"/>
            <a:chExt cx="1465517" cy="146551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15B60A-49E7-4D93-80C7-EFC64128CB26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B9DA639-A72D-4987-AE57-6D490DA38DD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F125641-F4FE-4F57-B174-82BBF1C25CCC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808B1B9-23BE-493E-B0F3-90705E62839B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DFB550D-A586-4FE0-B998-2FF0FFEFF4C0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DD4931-42F7-424C-A173-BB4F00630DBD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0B08BBC-488B-43F1-BCF4-A1701F98AA2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0DCECF-7842-4AAD-B662-4749E3D3B139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3C5F63-52C9-4166-91A6-1C0909C66F67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74B253-17C0-4DD1-9D2A-9B6DEB2EE220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147681-C24D-4C65-B221-2634BFC7DF2B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CEBE90-F2AA-4538-B90B-DABB7DCB6271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6B37217-6BA2-44D7-988D-4679BEF7213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6937D6-1124-420D-8A8A-1ABB119C8FB7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F6AF589-D2F0-4E2C-BEDD-447FC17AF4E3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6BED8C-EA41-405C-9AA8-A88195280203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C6023F-3DF0-40ED-830D-CBE1BF841245}"/>
              </a:ext>
            </a:extLst>
          </p:cNvPr>
          <p:cNvGrpSpPr/>
          <p:nvPr/>
        </p:nvGrpSpPr>
        <p:grpSpPr>
          <a:xfrm>
            <a:off x="319524" y="4307315"/>
            <a:ext cx="1045086" cy="1045086"/>
            <a:chOff x="676631" y="3148560"/>
            <a:chExt cx="1465517" cy="14655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6D5028-0D86-48F9-AD4C-335274338AC8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58C924E-674E-4238-B824-AFDE7E9C15A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6A3CE9-787E-42E6-AA32-E35EDD0F3BD1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246421-A6DC-4911-872C-FC100DE205D9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9BCFCD7-F5DB-4AE9-84BD-CA3E9A24BA05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E6B15F-80F7-4683-B3FB-4C1DA6E5E964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090A7F-73F1-4B74-99A8-57BBE0CF744D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D0F02E-4BF0-41A4-ADEA-E43202C89576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C220317-F763-4E3C-9B6C-B277F115F39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1B44942-DF68-47E9-A8BF-B2AB4E3C41EC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C875F9-B3FB-4D2D-BA4A-9771EB2FE751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65D996-3BDC-4D9F-A802-EEDD75B0A3D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B7D620-79DA-47D2-8BBF-6F72C37EA305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5A1869-DFE6-462E-985A-45846C882BCB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8D766A4-D720-4B81-B6AC-6434BC21DC2E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E6FB68-24ED-4839-9711-D70BEFA5B915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B7DDF7E-7BFC-4088-92EA-11BE425CA669}"/>
              </a:ext>
            </a:extLst>
          </p:cNvPr>
          <p:cNvGrpSpPr/>
          <p:nvPr/>
        </p:nvGrpSpPr>
        <p:grpSpPr>
          <a:xfrm>
            <a:off x="1367518" y="4307315"/>
            <a:ext cx="1045086" cy="1045086"/>
            <a:chOff x="676631" y="3148560"/>
            <a:chExt cx="1465517" cy="146551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413017-A009-491F-98C7-21C43820EABE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2189A-3C02-4334-B6C0-92A8A6D5B38D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608E711-C687-4E2F-8E70-E3D33710573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C5AE53-EA52-44C1-932A-4B984953AD92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4D7A6C-2BC9-4D35-BB88-2B1D4657A0A6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B6B5D5-91B2-49CD-B82D-DD736A77510B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0446C3-1DD2-4B05-BEBB-D1CE83C112A5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B08C2F0-6D08-40E4-BE8E-EC9BBCBFB1A8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49CEF7C-2614-4307-AB12-C6DC581709E0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170B2E9-8297-4660-873C-D9560EB64F87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89461F-8A89-4CCD-A28D-09BCCD6E9285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CFC3CC3-2FFE-477A-AE68-29FB45015F47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A85374-262E-4476-8019-3F8E9CE1656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439093-29CF-4A96-9798-E2553373D5A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555A90-C926-48A7-B53C-C8E423B35D7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B68CDE1-EF9D-4BBA-8F49-3EC4CBEAF638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397657-9B4F-4743-B233-5A13C19A18F8}"/>
              </a:ext>
            </a:extLst>
          </p:cNvPr>
          <p:cNvGrpSpPr/>
          <p:nvPr/>
        </p:nvGrpSpPr>
        <p:grpSpPr>
          <a:xfrm>
            <a:off x="3079830" y="3107853"/>
            <a:ext cx="839391" cy="2261453"/>
            <a:chOff x="7123846" y="1090089"/>
            <a:chExt cx="1075560" cy="28977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F5506D7-5D25-4869-ABF6-71E8687692BC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B06A5-0AD5-41A4-81D6-A632BAAC58CD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B7A1A4-2DC7-40FA-B075-5F3199BC0F11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4B0082-298B-4E7C-854E-D2519E162A9A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4EF618-CD9A-4AFC-A223-A05008BFA33E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F1E91B-C167-427A-A3AE-6E04E144C19E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80E71A-8EB7-453E-B5E9-D90A14018383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6E916-9007-41F6-9B11-8F64195B533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4EB6A9-8A2D-42C3-B2DD-944989445526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AA5919-09B6-4445-9E18-7D27C4ACE465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E0005-6902-4383-9ACB-BB38B7543EE1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EDE82B-FC95-46FC-8CED-A1F4843015D2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B901BA-45CD-4129-BB3E-9E7A686DAA90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4AFF2B-D430-4CDE-980C-8D6FF6CEE33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1C3B7-B750-44F7-AAC6-A226BD5641C6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60CD5C-2344-4D2F-B688-2BD88EA36B6B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46164C-0130-4535-8D97-593791AFA4D8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F9EDA-4FE3-4C05-9D67-96A6E5727484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98D841-DB0E-4725-B8B4-BA88848E1D00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C6EDE8-3A8F-4F96-8008-AC30556F0199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9ECD30-A2D1-4D9B-811B-44852E29FAF6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88EBE-4E37-4DFF-955D-00D1E3F54BD0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5E470-79F7-4750-9027-7A01A74AA1B0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B75EF-1F70-4F60-8CAF-9577BCE4C2E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3E2424D-1B54-43A5-AB51-60D380F29FB5}"/>
              </a:ext>
            </a:extLst>
          </p:cNvPr>
          <p:cNvGrpSpPr/>
          <p:nvPr/>
        </p:nvGrpSpPr>
        <p:grpSpPr>
          <a:xfrm>
            <a:off x="4984869" y="3101369"/>
            <a:ext cx="839391" cy="2261453"/>
            <a:chOff x="7123846" y="1090089"/>
            <a:chExt cx="1075560" cy="28977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B49FE4B-059D-48D2-AC9A-01FAA1029B68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FBCA0DD-8E37-4D27-BFE0-51CFB0930791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29647B4-87FB-4759-9599-4FE91DE108AA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89ECF81-1CE8-423E-916B-757F73106754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85B36CD-593D-4CB1-8370-3806B29DF390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046886-2C06-47E0-962D-636552E133D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924EE56-91AD-46D9-A2C6-AFF316E1B704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C510FB-F395-4C66-8C51-180107F4C23E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D226180-47A7-41EF-ABDD-DDE88DDED99A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1CD7A8-5C76-4BCE-909F-C24D3663CE11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F2233CD-2F4C-4E47-890D-7550F1880839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E11D899-55EB-47C6-B14E-59D26A20B0C1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DCAFFD6-F78A-4A88-82AF-F2CACEF28432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D6B1F5D-C72E-4ED2-A4D1-0EE3C8DD7FA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23DE0F-FD2D-4CA6-B4EB-1F55B66527E2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869DE7B-7BCE-4A51-BC35-A35DFEDA8350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99BA361-9BB7-406E-93FA-9B956319B344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4EFCB31-6FC6-4AB1-9B72-2873D6A116DF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02A7A6A-FC7C-4416-ACDF-C4E4E8369A9F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7E3ADA2-CCB5-4267-8672-FC2A5A18FF8F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E064F71-B05F-426D-8C20-A3610E8D242F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4DEEB6B-DB6B-4091-BF84-E49ED500D917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0211BE5-AC8E-44B6-96CE-F1AC6DA898D9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43437B2-E039-4378-837F-29CB00260B7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49D1D92-BE75-4374-B3FB-3F0AFFE5A705}"/>
              </a:ext>
            </a:extLst>
          </p:cNvPr>
          <p:cNvSpPr txBox="1"/>
          <p:nvPr/>
        </p:nvSpPr>
        <p:spPr>
          <a:xfrm>
            <a:off x="3496936" y="163585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A0D9A7-5640-452C-9449-734A37C8689D}"/>
              </a:ext>
            </a:extLst>
          </p:cNvPr>
          <p:cNvSpPr/>
          <p:nvPr/>
        </p:nvSpPr>
        <p:spPr>
          <a:xfrm>
            <a:off x="6887847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2A63B59-429F-4818-A0D7-1AF7A76E9CB2}"/>
              </a:ext>
            </a:extLst>
          </p:cNvPr>
          <p:cNvSpPr/>
          <p:nvPr/>
        </p:nvSpPr>
        <p:spPr>
          <a:xfrm>
            <a:off x="717435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147DF1-A2CD-4D07-8756-3DF8BA52BE37}"/>
              </a:ext>
            </a:extLst>
          </p:cNvPr>
          <p:cNvSpPr/>
          <p:nvPr/>
        </p:nvSpPr>
        <p:spPr>
          <a:xfrm>
            <a:off x="6887847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FEA39B-52B0-406E-A61F-FA2B7E1B065C}"/>
              </a:ext>
            </a:extLst>
          </p:cNvPr>
          <p:cNvSpPr/>
          <p:nvPr/>
        </p:nvSpPr>
        <p:spPr>
          <a:xfrm>
            <a:off x="717435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F45E39-4322-4DD3-85CA-301C11358E0D}"/>
              </a:ext>
            </a:extLst>
          </p:cNvPr>
          <p:cNvSpPr/>
          <p:nvPr/>
        </p:nvSpPr>
        <p:spPr>
          <a:xfrm>
            <a:off x="7760781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C461EF-C200-4073-AB4E-FAEBEBF75848}"/>
              </a:ext>
            </a:extLst>
          </p:cNvPr>
          <p:cNvSpPr/>
          <p:nvPr/>
        </p:nvSpPr>
        <p:spPr>
          <a:xfrm>
            <a:off x="8047293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10EC2FD-8C65-42A5-9FC0-1F24CF035931}"/>
              </a:ext>
            </a:extLst>
          </p:cNvPr>
          <p:cNvSpPr/>
          <p:nvPr/>
        </p:nvSpPr>
        <p:spPr>
          <a:xfrm>
            <a:off x="7760781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5D9CAFC-EAC1-498B-99A8-AB931D6051EC}"/>
              </a:ext>
            </a:extLst>
          </p:cNvPr>
          <p:cNvSpPr/>
          <p:nvPr/>
        </p:nvSpPr>
        <p:spPr>
          <a:xfrm>
            <a:off x="8047293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12C6C0A-BE70-4768-BB05-B6005D7A5AFA}"/>
              </a:ext>
            </a:extLst>
          </p:cNvPr>
          <p:cNvSpPr/>
          <p:nvPr/>
        </p:nvSpPr>
        <p:spPr>
          <a:xfrm>
            <a:off x="7673598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DC260AF-B56A-4F2E-8688-79C0A749D4AC}"/>
              </a:ext>
            </a:extLst>
          </p:cNvPr>
          <p:cNvSpPr/>
          <p:nvPr/>
        </p:nvSpPr>
        <p:spPr>
          <a:xfrm>
            <a:off x="7960110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15137D-1128-44C0-ACEA-E01C8D924343}"/>
              </a:ext>
            </a:extLst>
          </p:cNvPr>
          <p:cNvSpPr/>
          <p:nvPr/>
        </p:nvSpPr>
        <p:spPr>
          <a:xfrm>
            <a:off x="7673598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EF74E7-1EE4-472C-A4A6-E89FA2853341}"/>
              </a:ext>
            </a:extLst>
          </p:cNvPr>
          <p:cNvSpPr/>
          <p:nvPr/>
        </p:nvSpPr>
        <p:spPr>
          <a:xfrm>
            <a:off x="7960110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2EA314E-E205-42AA-8546-0CC7BDA0CE41}"/>
              </a:ext>
            </a:extLst>
          </p:cNvPr>
          <p:cNvSpPr/>
          <p:nvPr/>
        </p:nvSpPr>
        <p:spPr>
          <a:xfrm>
            <a:off x="854653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D1964EF-6674-47B1-B599-C91FBE3F6504}"/>
              </a:ext>
            </a:extLst>
          </p:cNvPr>
          <p:cNvSpPr/>
          <p:nvPr/>
        </p:nvSpPr>
        <p:spPr>
          <a:xfrm>
            <a:off x="8833044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6CF2C3B-50CA-4CFF-9C7B-975B8E42100F}"/>
              </a:ext>
            </a:extLst>
          </p:cNvPr>
          <p:cNvSpPr/>
          <p:nvPr/>
        </p:nvSpPr>
        <p:spPr>
          <a:xfrm>
            <a:off x="854653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528ABB-C25C-4BF6-BF87-D34E97C5346F}"/>
              </a:ext>
            </a:extLst>
          </p:cNvPr>
          <p:cNvSpPr/>
          <p:nvPr/>
        </p:nvSpPr>
        <p:spPr>
          <a:xfrm>
            <a:off x="8833044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221E299-914D-4B49-AF92-347FC804C835}"/>
              </a:ext>
            </a:extLst>
          </p:cNvPr>
          <p:cNvSpPr/>
          <p:nvPr/>
        </p:nvSpPr>
        <p:spPr>
          <a:xfrm>
            <a:off x="845934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B4DB46C-0BE7-433E-8008-5C584C1FB838}"/>
              </a:ext>
            </a:extLst>
          </p:cNvPr>
          <p:cNvSpPr/>
          <p:nvPr/>
        </p:nvSpPr>
        <p:spPr>
          <a:xfrm>
            <a:off x="8745861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F6E6AA4-BE06-4FCE-8B74-3F7222CA2ECD}"/>
              </a:ext>
            </a:extLst>
          </p:cNvPr>
          <p:cNvSpPr/>
          <p:nvPr/>
        </p:nvSpPr>
        <p:spPr>
          <a:xfrm>
            <a:off x="845934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139FBF-43C2-4816-B640-E9410D69ABBB}"/>
              </a:ext>
            </a:extLst>
          </p:cNvPr>
          <p:cNvSpPr/>
          <p:nvPr/>
        </p:nvSpPr>
        <p:spPr>
          <a:xfrm>
            <a:off x="8745861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53AD42-CCF0-4D99-BDF5-16F5087E73C6}"/>
              </a:ext>
            </a:extLst>
          </p:cNvPr>
          <p:cNvSpPr/>
          <p:nvPr/>
        </p:nvSpPr>
        <p:spPr>
          <a:xfrm>
            <a:off x="6975030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3E17F4C-9F88-41EC-8D6B-93C3072F98C4}"/>
              </a:ext>
            </a:extLst>
          </p:cNvPr>
          <p:cNvSpPr/>
          <p:nvPr/>
        </p:nvSpPr>
        <p:spPr>
          <a:xfrm>
            <a:off x="7261542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0F1D507-21A3-4C54-B483-ACF6FF52460B}"/>
              </a:ext>
            </a:extLst>
          </p:cNvPr>
          <p:cNvSpPr/>
          <p:nvPr/>
        </p:nvSpPr>
        <p:spPr>
          <a:xfrm>
            <a:off x="6975030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59A23A-536C-43A6-9E5D-5A89C6D28331}"/>
              </a:ext>
            </a:extLst>
          </p:cNvPr>
          <p:cNvSpPr/>
          <p:nvPr/>
        </p:nvSpPr>
        <p:spPr>
          <a:xfrm>
            <a:off x="7261542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B238CE-688F-4523-87B6-A9BB3E254A97}"/>
              </a:ext>
            </a:extLst>
          </p:cNvPr>
          <p:cNvSpPr/>
          <p:nvPr/>
        </p:nvSpPr>
        <p:spPr>
          <a:xfrm>
            <a:off x="7865482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3BB52F5-F581-4379-90A4-B8F2CB3B38E8}"/>
              </a:ext>
            </a:extLst>
          </p:cNvPr>
          <p:cNvSpPr/>
          <p:nvPr/>
        </p:nvSpPr>
        <p:spPr>
          <a:xfrm>
            <a:off x="8151994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2A560B-CE9E-4C3F-8BFE-FC0905EFBF2C}"/>
              </a:ext>
            </a:extLst>
          </p:cNvPr>
          <p:cNvSpPr/>
          <p:nvPr/>
        </p:nvSpPr>
        <p:spPr>
          <a:xfrm>
            <a:off x="7865482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8C8725A-4998-4C6C-A116-1B50AA742397}"/>
              </a:ext>
            </a:extLst>
          </p:cNvPr>
          <p:cNvSpPr/>
          <p:nvPr/>
        </p:nvSpPr>
        <p:spPr>
          <a:xfrm>
            <a:off x="8151994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5EE2CB3-11CD-4DA4-9FDB-969F0BFDA008}"/>
              </a:ext>
            </a:extLst>
          </p:cNvPr>
          <p:cNvSpPr/>
          <p:nvPr/>
        </p:nvSpPr>
        <p:spPr>
          <a:xfrm>
            <a:off x="7780138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C4FA53-D071-43B4-955C-933B8BCBA364}"/>
              </a:ext>
            </a:extLst>
          </p:cNvPr>
          <p:cNvSpPr/>
          <p:nvPr/>
        </p:nvSpPr>
        <p:spPr>
          <a:xfrm>
            <a:off x="8066650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05DDA7F-5F09-497A-B835-0F09A86D8506}"/>
              </a:ext>
            </a:extLst>
          </p:cNvPr>
          <p:cNvSpPr/>
          <p:nvPr/>
        </p:nvSpPr>
        <p:spPr>
          <a:xfrm>
            <a:off x="7780138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034897-5EF8-4E9A-98F7-399FAC60003B}"/>
              </a:ext>
            </a:extLst>
          </p:cNvPr>
          <p:cNvSpPr/>
          <p:nvPr/>
        </p:nvSpPr>
        <p:spPr>
          <a:xfrm>
            <a:off x="8066650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0F3537B-BC55-470C-8245-9E218A357E49}"/>
              </a:ext>
            </a:extLst>
          </p:cNvPr>
          <p:cNvSpPr/>
          <p:nvPr/>
        </p:nvSpPr>
        <p:spPr>
          <a:xfrm>
            <a:off x="8670590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B79045A-CA2C-4BF2-9776-8DA158AC409E}"/>
              </a:ext>
            </a:extLst>
          </p:cNvPr>
          <p:cNvSpPr/>
          <p:nvPr/>
        </p:nvSpPr>
        <p:spPr>
          <a:xfrm>
            <a:off x="8957102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023F5FB-23B6-41D3-9224-AF92A23B236A}"/>
              </a:ext>
            </a:extLst>
          </p:cNvPr>
          <p:cNvSpPr/>
          <p:nvPr/>
        </p:nvSpPr>
        <p:spPr>
          <a:xfrm>
            <a:off x="8670590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E5DA3F-3FDB-4996-BD12-D5D4EC7A4D94}"/>
              </a:ext>
            </a:extLst>
          </p:cNvPr>
          <p:cNvSpPr/>
          <p:nvPr/>
        </p:nvSpPr>
        <p:spPr>
          <a:xfrm>
            <a:off x="8957102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0D0D41-47C3-4EE6-976A-FAF01C288E54}"/>
              </a:ext>
            </a:extLst>
          </p:cNvPr>
          <p:cNvSpPr/>
          <p:nvPr/>
        </p:nvSpPr>
        <p:spPr>
          <a:xfrm>
            <a:off x="8585246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741793F-DFEA-4D77-B707-7B5B500E32F7}"/>
              </a:ext>
            </a:extLst>
          </p:cNvPr>
          <p:cNvSpPr/>
          <p:nvPr/>
        </p:nvSpPr>
        <p:spPr>
          <a:xfrm>
            <a:off x="8871758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C83CE05-D191-4C2E-B589-AC137E60B9C4}"/>
              </a:ext>
            </a:extLst>
          </p:cNvPr>
          <p:cNvSpPr/>
          <p:nvPr/>
        </p:nvSpPr>
        <p:spPr>
          <a:xfrm>
            <a:off x="8585246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BDB41E-A7AA-497F-B0C1-7287DB1967AA}"/>
              </a:ext>
            </a:extLst>
          </p:cNvPr>
          <p:cNvSpPr/>
          <p:nvPr/>
        </p:nvSpPr>
        <p:spPr>
          <a:xfrm>
            <a:off x="8871758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481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252375" y="25646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524797" y="36465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822204" y="511540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9646" y="545850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6D230963-E170-4F3C-A3DF-A91176AA4F96}"/>
              </a:ext>
            </a:extLst>
          </p:cNvPr>
          <p:cNvGrpSpPr/>
          <p:nvPr/>
        </p:nvGrpSpPr>
        <p:grpSpPr>
          <a:xfrm>
            <a:off x="4846207" y="2980505"/>
            <a:ext cx="770061" cy="770061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641555" y="28842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172799" y="64395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AB8BB694-45AF-4180-86C7-FE629FAEAD10}"/>
              </a:ext>
            </a:extLst>
          </p:cNvPr>
          <p:cNvGrpSpPr/>
          <p:nvPr/>
        </p:nvGrpSpPr>
        <p:grpSpPr>
          <a:xfrm>
            <a:off x="7588440" y="5204158"/>
            <a:ext cx="859536" cy="859536"/>
            <a:chOff x="7588440" y="5204158"/>
            <a:chExt cx="859536" cy="8595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F92EF5-0805-4A70-8774-990F0115BD4E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63175E-35A8-44EA-817A-A5870FA60EB3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DE8651-F423-43BF-B0C6-7715DB289819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325B5-CEBB-4CE8-BE96-B1AB6D22662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CCF36-0FF6-4EB1-8E3B-02A0AF84B9E2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6203D79-13CB-4F4A-BDB6-94BF18C30632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1E60F6-F847-4561-8508-88FFC86DD05E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5C084C-2772-4DBC-8E28-BC981E55992B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C7F796-F6CE-44EA-A845-7C0677B23A64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883572" y="627025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44D10-86EF-4F3D-A84C-4C18E5C7B42C}"/>
              </a:ext>
            </a:extLst>
          </p:cNvPr>
          <p:cNvSpPr txBox="1"/>
          <p:nvPr/>
        </p:nvSpPr>
        <p:spPr>
          <a:xfrm>
            <a:off x="618936" y="24691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8A82DF-5B4B-423D-8579-B794F1C910EC}"/>
              </a:ext>
            </a:extLst>
          </p:cNvPr>
          <p:cNvSpPr txBox="1"/>
          <p:nvPr/>
        </p:nvSpPr>
        <p:spPr>
          <a:xfrm>
            <a:off x="477872" y="525053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969F7C-F02B-40FB-BDBD-8435343C0350}"/>
              </a:ext>
            </a:extLst>
          </p:cNvPr>
          <p:cNvGrpSpPr/>
          <p:nvPr/>
        </p:nvGrpSpPr>
        <p:grpSpPr>
          <a:xfrm>
            <a:off x="558502" y="2869271"/>
            <a:ext cx="839391" cy="2261453"/>
            <a:chOff x="7123846" y="1090089"/>
            <a:chExt cx="1075560" cy="289772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5FE485-680B-476C-9780-26A61259A007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4C6BE-512D-4C2B-BFAC-8CDCC9FA519E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AAD9113-28DC-4EF1-AC99-5315CAD83884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56A9CC-F05C-4FA9-9796-826587167A7F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41F271-8233-4437-A328-9296B7025B96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33F32D-825C-4E67-A600-B9CC490DCBE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34E791-0C14-405C-8487-A21657D7D9D8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5ACA2-591C-4D1B-812E-2087C710826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034E2F8-F557-465D-AA90-6CF22AFCC9AE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7F772FD-E3CA-4FA3-9106-96C15BAC5D8F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306689-2C40-48F7-A8BE-4460F797C2DB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8602F3-8AB2-4DA1-A153-AB6EB886F5A7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4619BB-47CF-49BA-86BB-8E30F3027ABD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67021BB-8611-4F16-809E-C8923653635B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C67757-A3FC-4032-9A24-9417D8E97DF0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3769BC-2A35-4659-B539-EF5BF8E8BFD7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F078C32-19FA-4418-BB2B-FA08AAC3262A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7A64DA-F314-4BD0-A910-5D0261116608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477C42-8AFE-4102-A58C-325728EDBAD8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9014FE0-FCDE-41D2-A4DB-83E8AC269F6D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CF8F16D-936C-4B6F-BE5D-69F5A1581DDD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6FE470-1389-4D7A-A99A-6A354710E68E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D09D13D-EE14-42B6-91DA-3C7C68A2FE0D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14E02A7-40E8-4153-8F3B-AC539136542F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2788E9-119E-407D-851C-5E103C8EE168}"/>
              </a:ext>
            </a:extLst>
          </p:cNvPr>
          <p:cNvGrpSpPr/>
          <p:nvPr/>
        </p:nvGrpSpPr>
        <p:grpSpPr>
          <a:xfrm>
            <a:off x="1770578" y="3449179"/>
            <a:ext cx="2342754" cy="854705"/>
            <a:chOff x="1770578" y="3449179"/>
            <a:chExt cx="2342754" cy="85470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A2BC111-733E-4352-A154-29D14D1D4F22}"/>
                </a:ext>
              </a:extLst>
            </p:cNvPr>
            <p:cNvGrpSpPr/>
            <p:nvPr/>
          </p:nvGrpSpPr>
          <p:grpSpPr>
            <a:xfrm>
              <a:off x="1770578" y="3449223"/>
              <a:ext cx="881960" cy="854661"/>
              <a:chOff x="2306139" y="2862075"/>
              <a:chExt cx="881960" cy="85466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518FE6-E0CE-41AB-8743-7D6E669DC1B7}"/>
                  </a:ext>
                </a:extLst>
              </p:cNvPr>
              <p:cNvSpPr/>
              <p:nvPr/>
            </p:nvSpPr>
            <p:spPr>
              <a:xfrm>
                <a:off x="2306139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7F61BC-FCDE-42F2-8163-FD148694B282}"/>
                  </a:ext>
                </a:extLst>
              </p:cNvPr>
              <p:cNvSpPr/>
              <p:nvPr/>
            </p:nvSpPr>
            <p:spPr>
              <a:xfrm>
                <a:off x="2306139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9F57D1-0579-4AD5-8FD0-1915B48136DB}"/>
                  </a:ext>
                </a:extLst>
              </p:cNvPr>
              <p:cNvSpPr/>
              <p:nvPr/>
            </p:nvSpPr>
            <p:spPr>
              <a:xfrm>
                <a:off x="2306139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D146EF2-7517-4F92-92DE-181465486267}"/>
                  </a:ext>
                </a:extLst>
              </p:cNvPr>
              <p:cNvSpPr/>
              <p:nvPr/>
            </p:nvSpPr>
            <p:spPr>
              <a:xfrm>
                <a:off x="2603863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485DDC-37B7-4CE7-8B61-7A0E322F5AEE}"/>
                  </a:ext>
                </a:extLst>
              </p:cNvPr>
              <p:cNvSpPr/>
              <p:nvPr/>
            </p:nvSpPr>
            <p:spPr>
              <a:xfrm>
                <a:off x="2603863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04B01A-E02C-4CF8-86C3-9914E2E890FE}"/>
                  </a:ext>
                </a:extLst>
              </p:cNvPr>
              <p:cNvSpPr/>
              <p:nvPr/>
            </p:nvSpPr>
            <p:spPr>
              <a:xfrm>
                <a:off x="2603863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890F4B1-4172-462B-921E-5D87F3C97D62}"/>
                  </a:ext>
                </a:extLst>
              </p:cNvPr>
              <p:cNvSpPr/>
              <p:nvPr/>
            </p:nvSpPr>
            <p:spPr>
              <a:xfrm>
                <a:off x="2901587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08A622-352A-469F-85EB-C2E67A3BAE08}"/>
                  </a:ext>
                </a:extLst>
              </p:cNvPr>
              <p:cNvSpPr/>
              <p:nvPr/>
            </p:nvSpPr>
            <p:spPr>
              <a:xfrm>
                <a:off x="2901587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B0601F-4776-4A94-A021-8E382046449F}"/>
                  </a:ext>
                </a:extLst>
              </p:cNvPr>
              <p:cNvSpPr/>
              <p:nvPr/>
            </p:nvSpPr>
            <p:spPr>
              <a:xfrm>
                <a:off x="2901587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499C1FC-B60C-4D2E-A33E-DCA7EA3F26CF}"/>
                </a:ext>
              </a:extLst>
            </p:cNvPr>
            <p:cNvSpPr/>
            <p:nvPr/>
          </p:nvSpPr>
          <p:spPr>
            <a:xfrm>
              <a:off x="2647136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25A5852-1C5D-4E2C-A9C7-9F1341BEDD6C}"/>
                </a:ext>
              </a:extLst>
            </p:cNvPr>
            <p:cNvSpPr/>
            <p:nvPr/>
          </p:nvSpPr>
          <p:spPr>
            <a:xfrm>
              <a:off x="2647136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D5F7CA3-18E7-49A9-A0CF-EA32FA606F72}"/>
                </a:ext>
              </a:extLst>
            </p:cNvPr>
            <p:cNvSpPr/>
            <p:nvPr/>
          </p:nvSpPr>
          <p:spPr>
            <a:xfrm>
              <a:off x="2647136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74CC58-444C-47CB-9BCF-6C7FED0EDFF8}"/>
                </a:ext>
              </a:extLst>
            </p:cNvPr>
            <p:cNvSpPr/>
            <p:nvPr/>
          </p:nvSpPr>
          <p:spPr>
            <a:xfrm>
              <a:off x="2944860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BD8B37-2481-4C6C-B985-EB7128ED76E2}"/>
                </a:ext>
              </a:extLst>
            </p:cNvPr>
            <p:cNvSpPr/>
            <p:nvPr/>
          </p:nvSpPr>
          <p:spPr>
            <a:xfrm>
              <a:off x="2944860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690D9AB-5E9B-44C0-98FB-AA606EAEE47F}"/>
                </a:ext>
              </a:extLst>
            </p:cNvPr>
            <p:cNvSpPr/>
            <p:nvPr/>
          </p:nvSpPr>
          <p:spPr>
            <a:xfrm>
              <a:off x="2944860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76862B-DE35-43E6-90DF-9D24264FF078}"/>
                </a:ext>
              </a:extLst>
            </p:cNvPr>
            <p:cNvSpPr/>
            <p:nvPr/>
          </p:nvSpPr>
          <p:spPr>
            <a:xfrm>
              <a:off x="3242584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69C3920-B9FF-4F53-BE1B-48920DC09527}"/>
                </a:ext>
              </a:extLst>
            </p:cNvPr>
            <p:cNvSpPr/>
            <p:nvPr/>
          </p:nvSpPr>
          <p:spPr>
            <a:xfrm>
              <a:off x="3242584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114EEF7-BCB4-499F-A0CF-4DD0B5B206AE}"/>
                </a:ext>
              </a:extLst>
            </p:cNvPr>
            <p:cNvSpPr/>
            <p:nvPr/>
          </p:nvSpPr>
          <p:spPr>
            <a:xfrm>
              <a:off x="3242584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69AB26-D994-4FB5-B24E-84780AB19B4D}"/>
                </a:ext>
              </a:extLst>
            </p:cNvPr>
            <p:cNvGrpSpPr/>
            <p:nvPr/>
          </p:nvGrpSpPr>
          <p:grpSpPr>
            <a:xfrm>
              <a:off x="3529096" y="3449179"/>
              <a:ext cx="584236" cy="854661"/>
              <a:chOff x="3097260" y="3601623"/>
              <a:chExt cx="584236" cy="854661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3A14690-18D6-4827-ABC4-FE8C1EAF03CB}"/>
                  </a:ext>
                </a:extLst>
              </p:cNvPr>
              <p:cNvSpPr/>
              <p:nvPr/>
            </p:nvSpPr>
            <p:spPr>
              <a:xfrm>
                <a:off x="3097260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6C28546-3215-4144-B197-60BF81F5147D}"/>
                  </a:ext>
                </a:extLst>
              </p:cNvPr>
              <p:cNvSpPr/>
              <p:nvPr/>
            </p:nvSpPr>
            <p:spPr>
              <a:xfrm>
                <a:off x="3097260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8F83576-131E-45FB-B6D2-95117B933DB7}"/>
                  </a:ext>
                </a:extLst>
              </p:cNvPr>
              <p:cNvSpPr/>
              <p:nvPr/>
            </p:nvSpPr>
            <p:spPr>
              <a:xfrm>
                <a:off x="3097260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D508427-2CCE-4526-829F-5A1B16AB447C}"/>
                  </a:ext>
                </a:extLst>
              </p:cNvPr>
              <p:cNvSpPr/>
              <p:nvPr/>
            </p:nvSpPr>
            <p:spPr>
              <a:xfrm>
                <a:off x="3394984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7AD9981-FF56-4AD9-BD71-C2708FFB9106}"/>
                  </a:ext>
                </a:extLst>
              </p:cNvPr>
              <p:cNvSpPr/>
              <p:nvPr/>
            </p:nvSpPr>
            <p:spPr>
              <a:xfrm>
                <a:off x="3394984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57D09F9-AFBA-4F2C-9FF9-CAFD6AEF6640}"/>
                  </a:ext>
                </a:extLst>
              </p:cNvPr>
              <p:cNvSpPr/>
              <p:nvPr/>
            </p:nvSpPr>
            <p:spPr>
              <a:xfrm>
                <a:off x="3394984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B493A7B-5EC7-433C-8E30-89C79DDE146C}"/>
              </a:ext>
            </a:extLst>
          </p:cNvPr>
          <p:cNvGrpSpPr/>
          <p:nvPr/>
        </p:nvGrpSpPr>
        <p:grpSpPr>
          <a:xfrm>
            <a:off x="5616268" y="2980505"/>
            <a:ext cx="770061" cy="770061"/>
            <a:chOff x="4993922" y="3163920"/>
            <a:chExt cx="1243572" cy="124357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6AC7407-5636-4373-90B6-3A1B4036793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B4EDDE-FAA1-4F46-B5DA-9886EF446ABB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2CF3F9F-27EC-40FD-A199-3ADD02BFE1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C54F6D6-49B5-4B80-B57A-DB4E9C2A4E74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ED1A8FE-2579-4FB7-993C-16FF2BF3AB68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EFB1C11-A361-4F97-9849-5B62EA315274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5769631D-DD67-45A6-AD6E-8C1D4D47AFB2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C079784-EB98-43DA-A981-DCE4ED4BE15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70C0483-CE68-4B04-B50D-7DA65A80D436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97C29B8-E1D3-4BFE-9A44-ACCB79B1D74F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785FD3-31DA-4027-989B-A9378603EDBF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5FA1EFB-A2C0-411A-A91F-7AEDC609CF42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2D2ACB7-8388-40E4-B9A1-4B6969B8589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EFDF7CC-D80A-4FF7-B48D-C73E3AFF1323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3C9C94D-0D4C-42F6-B5BD-7872686BC02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82B0A91-B602-42AC-8DED-3E9773BE941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90C98F3-27CD-4955-BC30-DE13E38308ED}"/>
              </a:ext>
            </a:extLst>
          </p:cNvPr>
          <p:cNvGrpSpPr/>
          <p:nvPr/>
        </p:nvGrpSpPr>
        <p:grpSpPr>
          <a:xfrm>
            <a:off x="4846207" y="3741348"/>
            <a:ext cx="770061" cy="770061"/>
            <a:chOff x="4993922" y="3163920"/>
            <a:chExt cx="1243572" cy="1243572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A700E-A1E9-4294-B31F-1F1FABE0C367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5475E09-64EC-47BB-90C9-8D16E1EA413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01BD7C1-02BC-42A8-B864-3E58CEFCB35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52106D1-BAAA-4616-9B23-9ABC6CBDDF82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F4A43B-51AF-4A5D-BAA0-CF6E5D693DD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FE571FB-E253-4A84-84D8-F04C2643D44F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92D99-9FC4-492D-8E4E-76736D98189B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0DC890E-D394-4C25-AEAE-449781DC9D61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11EA081-B8A3-475F-AD40-92E956FCDFF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5ADD58A-5E45-4832-A539-BF3CC1044953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FAACC8-BA69-4795-9798-DA0192B9FACC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E383FA2-5D20-4B21-A35B-8E5213D4B711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CCD3F83-ACCC-486D-AA08-3D1FA819C058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3BC1C5E-75B1-4C04-8D44-614463728E9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CC78BF-71F3-4BD7-B6B5-59523714A68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E39FF5B-D27E-4779-B10E-304632587182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3CF4B9BF-5557-4B84-B240-7A8178739CDC}"/>
              </a:ext>
            </a:extLst>
          </p:cNvPr>
          <p:cNvGrpSpPr/>
          <p:nvPr/>
        </p:nvGrpSpPr>
        <p:grpSpPr>
          <a:xfrm>
            <a:off x="5616268" y="3741348"/>
            <a:ext cx="770061" cy="770061"/>
            <a:chOff x="4993922" y="3163920"/>
            <a:chExt cx="1243572" cy="1243572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F71D302-3B54-457B-B4A4-2BF995C14FD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FE21C81-71BF-48AE-BDF6-FE9754DA47A1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07DF5C4-97CF-4E5F-8350-873B163CE37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C0509DE-03DD-411B-B1FE-01072C20E4FC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8A01C2-5876-4838-8E65-06271D7B0C6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6C5A31B-68D8-4E2C-8415-71A0559C358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3036DF0-CCBA-4D31-84BD-BD0A4E8372DD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B780326-35C7-474C-AFA6-1AE4486199D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46D9231-5261-4372-A83F-A2A7B85BE164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885DC45-A1CE-4EB7-87A8-46F957498A6B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3CEF76-DAF3-435E-8422-4CEBCD5B2B52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9C67DBB-A187-40F1-B3FA-87C69D70D845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0C91135-9674-448F-9719-D8FF37D8E3A0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7F875A9-FCFE-4BA3-A8F4-1BBC7B0E90A8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28AE065-B486-4037-90C5-B99017B5BA6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62583BB-72B4-4A57-95DD-7BACFA8A9638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B7DC930-CFCB-41F5-B055-65342C316C06}"/>
              </a:ext>
            </a:extLst>
          </p:cNvPr>
          <p:cNvGrpSpPr/>
          <p:nvPr/>
        </p:nvGrpSpPr>
        <p:grpSpPr>
          <a:xfrm>
            <a:off x="4865215" y="4970414"/>
            <a:ext cx="770061" cy="770061"/>
            <a:chOff x="4993922" y="3163920"/>
            <a:chExt cx="1243572" cy="124357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3425123-A4CD-45CF-82B9-A019840EBDF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8F4C52A-4B4D-4CEF-96D1-7A78160F1E32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40C8091-8534-4590-8999-7098F6823AE2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672118C-C6B8-4D57-B564-1846384FAAB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6164043-9203-4B7D-AD20-5102672D3E4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B614B-0FA7-4805-B897-CE1F30206405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E68A032-029A-4E53-8F11-3D7B2FA55A43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353CD05-7AE3-492B-B420-86CE8C51EB20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890CEF9-0B5C-48A3-8E31-A96DA69200F5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4A0FDB3-9E79-444F-82AD-55FB150C71F9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66AE650-4789-4EAE-86E9-F6E5034BFB8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F5B2D1B-DA6A-4C2B-A9BD-905650851A86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12966B2-4FA2-4D60-8573-6F6FA883D881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C4B5DD9-AA01-4945-A557-75F24EB66C55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8D54C1D-DAE4-4B57-B8DE-601736D8E1DE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1C78007-C90D-475A-BE61-98C85E0DAB16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3D6AC02-7C8D-4E0F-855D-80EDD00451A1}"/>
              </a:ext>
            </a:extLst>
          </p:cNvPr>
          <p:cNvGrpSpPr/>
          <p:nvPr/>
        </p:nvGrpSpPr>
        <p:grpSpPr>
          <a:xfrm>
            <a:off x="5635276" y="4970414"/>
            <a:ext cx="770061" cy="770061"/>
            <a:chOff x="4993922" y="3163920"/>
            <a:chExt cx="1243572" cy="124357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5461A2A-1097-48EF-8236-1ED49CAC1DC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376696B-B5DC-4CCF-B634-4305C86C6419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795807-A980-4529-849A-97D809A1356F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422EE83-7451-4603-8F25-43F89B16331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0674ACEC-E530-4121-82C3-551E666AFFBA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3868775-FB09-4C15-9398-505895882DC2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6548AA0-C899-41D3-B56A-42AF793F0C7F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B9162C3-9632-4191-BCAD-0E9B544FF385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6477454-372E-4653-9537-6D3DCF7D85B1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D1C48D5-F76B-4BD5-98F7-93846ED43FE8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F6C3E9E-216D-42CD-9390-608620C69030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FDCF7E6-0236-49D8-A954-DD4309E4380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9E3C037-E216-4104-9EA7-05EEC901AE0A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4915452-7062-46F9-83E0-813720910EBF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7FC5F67-7EA2-4026-B5E5-7DCAB77876F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DE1855B-F206-43DB-AD19-27A77BBC4EFD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19BA6E7-10B0-492F-9417-1E9126D7A8C2}"/>
              </a:ext>
            </a:extLst>
          </p:cNvPr>
          <p:cNvGrpSpPr/>
          <p:nvPr/>
        </p:nvGrpSpPr>
        <p:grpSpPr>
          <a:xfrm>
            <a:off x="4865215" y="5731257"/>
            <a:ext cx="770061" cy="770061"/>
            <a:chOff x="4993922" y="3163920"/>
            <a:chExt cx="1243572" cy="124357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4821905-4896-4180-B8D5-01FD7B836F44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4725FFD-539D-4D28-BF08-8DA47B22E170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1C09674-48DB-4DEF-A3AD-739BB07606A7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55A1D6B-3A32-4743-ABA0-624B458B227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5BFB02-0926-402D-9726-EA5A4D68DB4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92A7AE7-DA60-4BE6-9900-D653566CD8FD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CFEFDB7-7F98-47B5-9AD9-A1DE76B4550A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8B49B02B-2ADE-4B1B-A4BD-6C1CE9A7BB1F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9A2EAADB-335B-4461-A596-EC9DC608B73B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CBC9D04-FCE3-4B4D-BB21-C66C8D85DF60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AB1412D-AE30-4601-9EF1-C13FF95A187E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B9592DB-1662-4058-9281-AD0952063F6C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FC2F7DD8-63A5-4D23-8C82-97321BC62759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F897C2-8D3F-488A-B1C9-F3BDFB16B177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363708B-125C-43E2-A166-D1A90A4459B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CA9645A-FE44-4816-B566-78A7279425AF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FB7EDF9-3C97-4530-B391-8F727044C192}"/>
              </a:ext>
            </a:extLst>
          </p:cNvPr>
          <p:cNvGrpSpPr/>
          <p:nvPr/>
        </p:nvGrpSpPr>
        <p:grpSpPr>
          <a:xfrm>
            <a:off x="5635276" y="5731257"/>
            <a:ext cx="770061" cy="770061"/>
            <a:chOff x="4993922" y="3163920"/>
            <a:chExt cx="1243572" cy="124357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AA86D59-67D3-4E3C-8434-28E9DED94B2D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52A5D2B-6230-46F1-ACC5-CDBDF53B2E0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7DD63EE-9DAE-4E48-82C9-023620A555D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00B8EC3-CB13-43C7-8B10-8D5CEF410426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387C1BE-4606-4BEA-9713-0815AC4F1F1D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51A6BB-93E6-4556-AA24-4365686AFA4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E62E14F-F60E-46F6-AE8C-671D6DB319D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C87AB3D-35E5-4E37-A750-495D37B41274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861A9D3-C854-46C0-A8F3-8A0368AA5E83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FA270C6-0D00-48CE-BE6B-2C4CAF816067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9469C8D-1926-4318-A583-F8FA372155A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2DDAABC-DD08-4058-BACC-4342466A0227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F6DFACA-E6B8-4356-A90E-67539A1A21A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627F6C9-8DC1-4CCC-AA71-7ACA2898538B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C93CF5F-32C1-4871-95BF-0419A340513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F719D71-BC85-4B5E-8A90-144E528E6400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2492805-650F-4A88-984B-EB078250A6A7}"/>
              </a:ext>
            </a:extLst>
          </p:cNvPr>
          <p:cNvSpPr/>
          <p:nvPr/>
        </p:nvSpPr>
        <p:spPr>
          <a:xfrm>
            <a:off x="7459994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5A85B28-8C3D-420F-B834-A09FF78230A4}"/>
              </a:ext>
            </a:extLst>
          </p:cNvPr>
          <p:cNvSpPr/>
          <p:nvPr/>
        </p:nvSpPr>
        <p:spPr>
          <a:xfrm>
            <a:off x="7459994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015A64C-BCC7-435A-A2BA-279CF8AD19F8}"/>
              </a:ext>
            </a:extLst>
          </p:cNvPr>
          <p:cNvSpPr/>
          <p:nvPr/>
        </p:nvSpPr>
        <p:spPr>
          <a:xfrm>
            <a:off x="7459994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E29ABF7-A04E-49A8-9431-1100483A7C18}"/>
              </a:ext>
            </a:extLst>
          </p:cNvPr>
          <p:cNvSpPr/>
          <p:nvPr/>
        </p:nvSpPr>
        <p:spPr>
          <a:xfrm>
            <a:off x="7770887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94C97B-3D0A-473B-B045-251DAB9A96F9}"/>
              </a:ext>
            </a:extLst>
          </p:cNvPr>
          <p:cNvSpPr/>
          <p:nvPr/>
        </p:nvSpPr>
        <p:spPr>
          <a:xfrm>
            <a:off x="7770887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6604E53-EAB8-4CEF-9944-4F4485519870}"/>
              </a:ext>
            </a:extLst>
          </p:cNvPr>
          <p:cNvSpPr/>
          <p:nvPr/>
        </p:nvSpPr>
        <p:spPr>
          <a:xfrm>
            <a:off x="7770887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2B3D8D8-D00B-4F33-ADFD-3EF4ACF8E90A}"/>
              </a:ext>
            </a:extLst>
          </p:cNvPr>
          <p:cNvSpPr/>
          <p:nvPr/>
        </p:nvSpPr>
        <p:spPr>
          <a:xfrm>
            <a:off x="8081780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0535BF0-37E2-433A-B71E-695524C98910}"/>
              </a:ext>
            </a:extLst>
          </p:cNvPr>
          <p:cNvSpPr/>
          <p:nvPr/>
        </p:nvSpPr>
        <p:spPr>
          <a:xfrm>
            <a:off x="8081780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8069261-4ED8-4929-BB72-395BF826F3A2}"/>
              </a:ext>
            </a:extLst>
          </p:cNvPr>
          <p:cNvSpPr/>
          <p:nvPr/>
        </p:nvSpPr>
        <p:spPr>
          <a:xfrm>
            <a:off x="8081780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5A706DA-07B0-410E-929B-BB683CD329EB}"/>
              </a:ext>
            </a:extLst>
          </p:cNvPr>
          <p:cNvSpPr/>
          <p:nvPr/>
        </p:nvSpPr>
        <p:spPr>
          <a:xfrm>
            <a:off x="8908278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30DC185-B2EA-4FFF-BF31-9C2727DDFB54}"/>
              </a:ext>
            </a:extLst>
          </p:cNvPr>
          <p:cNvSpPr/>
          <p:nvPr/>
        </p:nvSpPr>
        <p:spPr>
          <a:xfrm>
            <a:off x="8908278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2F1B9A3-01B9-4A36-992B-E89141329F2F}"/>
              </a:ext>
            </a:extLst>
          </p:cNvPr>
          <p:cNvSpPr/>
          <p:nvPr/>
        </p:nvSpPr>
        <p:spPr>
          <a:xfrm>
            <a:off x="8908278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458ABA2-B878-42DA-B154-6F9061CFCFB0}"/>
              </a:ext>
            </a:extLst>
          </p:cNvPr>
          <p:cNvSpPr/>
          <p:nvPr/>
        </p:nvSpPr>
        <p:spPr>
          <a:xfrm>
            <a:off x="9219171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54D9751-FE53-458D-BAEA-DA39EE45B284}"/>
              </a:ext>
            </a:extLst>
          </p:cNvPr>
          <p:cNvSpPr/>
          <p:nvPr/>
        </p:nvSpPr>
        <p:spPr>
          <a:xfrm>
            <a:off x="9219171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4297839-0D88-4FEA-ACD0-7DE3B8A7415A}"/>
              </a:ext>
            </a:extLst>
          </p:cNvPr>
          <p:cNvSpPr/>
          <p:nvPr/>
        </p:nvSpPr>
        <p:spPr>
          <a:xfrm>
            <a:off x="9219171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371EF2-247C-40E8-B62A-EF8889C9F7B4}"/>
              </a:ext>
            </a:extLst>
          </p:cNvPr>
          <p:cNvSpPr/>
          <p:nvPr/>
        </p:nvSpPr>
        <p:spPr>
          <a:xfrm>
            <a:off x="9530064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F33F426-A77B-4184-8AAB-BBC8081C454A}"/>
              </a:ext>
            </a:extLst>
          </p:cNvPr>
          <p:cNvSpPr/>
          <p:nvPr/>
        </p:nvSpPr>
        <p:spPr>
          <a:xfrm>
            <a:off x="9530064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C71901A-B5BC-4BB0-A660-8364D930CF5E}"/>
              </a:ext>
            </a:extLst>
          </p:cNvPr>
          <p:cNvSpPr/>
          <p:nvPr/>
        </p:nvSpPr>
        <p:spPr>
          <a:xfrm>
            <a:off x="9530064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9CF9311-B5A3-4464-9DFD-A810A4CAFAEC}"/>
              </a:ext>
            </a:extLst>
          </p:cNvPr>
          <p:cNvSpPr/>
          <p:nvPr/>
        </p:nvSpPr>
        <p:spPr>
          <a:xfrm>
            <a:off x="8833392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4A38984-D67A-4FCB-A779-DA2E31EB7578}"/>
              </a:ext>
            </a:extLst>
          </p:cNvPr>
          <p:cNvSpPr/>
          <p:nvPr/>
        </p:nvSpPr>
        <p:spPr>
          <a:xfrm>
            <a:off x="8833392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C048346-7A4A-4F43-9E4E-A37435713781}"/>
              </a:ext>
            </a:extLst>
          </p:cNvPr>
          <p:cNvSpPr/>
          <p:nvPr/>
        </p:nvSpPr>
        <p:spPr>
          <a:xfrm>
            <a:off x="8833392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3F97E94-15F9-49F7-BF4C-AA35C15AD625}"/>
              </a:ext>
            </a:extLst>
          </p:cNvPr>
          <p:cNvSpPr/>
          <p:nvPr/>
        </p:nvSpPr>
        <p:spPr>
          <a:xfrm>
            <a:off x="9144285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005382D-E0CF-48BC-90A5-176E14320C39}"/>
              </a:ext>
            </a:extLst>
          </p:cNvPr>
          <p:cNvSpPr/>
          <p:nvPr/>
        </p:nvSpPr>
        <p:spPr>
          <a:xfrm>
            <a:off x="9144285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E5E81FA-4850-4E29-B5B0-6A5233A1BCFC}"/>
              </a:ext>
            </a:extLst>
          </p:cNvPr>
          <p:cNvSpPr/>
          <p:nvPr/>
        </p:nvSpPr>
        <p:spPr>
          <a:xfrm>
            <a:off x="9144285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F85609-D07F-48CF-BA9C-A63BCC7F5394}"/>
              </a:ext>
            </a:extLst>
          </p:cNvPr>
          <p:cNvSpPr/>
          <p:nvPr/>
        </p:nvSpPr>
        <p:spPr>
          <a:xfrm>
            <a:off x="9455178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D6C5517-1783-402D-9BF4-88ACE8C74BAA}"/>
              </a:ext>
            </a:extLst>
          </p:cNvPr>
          <p:cNvSpPr/>
          <p:nvPr/>
        </p:nvSpPr>
        <p:spPr>
          <a:xfrm>
            <a:off x="9455178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A4D59B7-B8FB-41EC-995F-37903ED9136F}"/>
              </a:ext>
            </a:extLst>
          </p:cNvPr>
          <p:cNvSpPr/>
          <p:nvPr/>
        </p:nvSpPr>
        <p:spPr>
          <a:xfrm>
            <a:off x="9455178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2DE0FB7-1185-4D79-8556-D02048B83B79}"/>
              </a:ext>
            </a:extLst>
          </p:cNvPr>
          <p:cNvGrpSpPr/>
          <p:nvPr/>
        </p:nvGrpSpPr>
        <p:grpSpPr>
          <a:xfrm>
            <a:off x="7505598" y="5301489"/>
            <a:ext cx="859536" cy="859536"/>
            <a:chOff x="7588440" y="5204158"/>
            <a:chExt cx="859536" cy="859536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F68F7E-6C1B-4F95-B905-54A6B20B9414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1708B-F55D-4F36-B54B-789025E3B91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711C33-D262-42DC-BBF3-5710F0BAEA54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039D5D1-09D2-4AD2-B7FE-D938FC10485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F61D1A7-D233-492E-80F7-DBD81F3EB745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C7BA91D7-BAEC-4C3D-B9A0-900DA4F0834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F981DA4-E585-44EF-AD3C-FD11218E47BC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456BD64-24BD-4C21-AED9-9C5378B757A7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B9A2999-F397-46BF-A5BF-CBC441CE6ED8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8CF256A-2479-451B-8B67-435A49514EA6}"/>
              </a:ext>
            </a:extLst>
          </p:cNvPr>
          <p:cNvGrpSpPr/>
          <p:nvPr/>
        </p:nvGrpSpPr>
        <p:grpSpPr>
          <a:xfrm>
            <a:off x="8847634" y="5204158"/>
            <a:ext cx="859536" cy="859536"/>
            <a:chOff x="7588440" y="5204158"/>
            <a:chExt cx="859536" cy="859536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FC4856D-EFB2-4E1D-BBFA-45D04E06CC99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9DA70051-0ADD-4D8D-AF48-B0DBB3220E75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363F471-EFBC-4686-856E-E75B697C2F75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DE0333C4-9622-4DBC-91B4-620364C925C5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575E888-AC2C-4C57-B6BD-C4C7289330D4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107FF56-2DC9-4002-B4AB-E22D238EED0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2D821B1-97A3-4382-B99D-8C713FEA0A8A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EEDB456-6351-4A7E-81E6-52237BFEDCC2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8A9261F-D053-416C-8DE1-961E04075CEB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AC3D490-B29D-41B1-914B-2F4CDD3DE673}"/>
              </a:ext>
            </a:extLst>
          </p:cNvPr>
          <p:cNvGrpSpPr/>
          <p:nvPr/>
        </p:nvGrpSpPr>
        <p:grpSpPr>
          <a:xfrm>
            <a:off x="8764792" y="5301489"/>
            <a:ext cx="859536" cy="859536"/>
            <a:chOff x="7588440" y="5204158"/>
            <a:chExt cx="859536" cy="859536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65D36A69-10AD-4685-BAAC-716FF62F53CA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C25E71F-5656-44C9-A004-45A8995EECC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0AEBB2B-AA60-4F27-9402-BDA62D3F8BF0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CF4ADC3-B275-461F-98FB-BCB003FDC2A0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861A958-D5F5-4DED-BF04-858CA4A348CB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D806E2B-D06A-46FF-8A3C-C27E25D0E61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813127-2225-46D5-8A48-0FD734EFE84D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8F20C17-F9CD-44D3-A846-F65E1CF3D8EC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220FCB0-3958-4B24-8513-5C4CEC7ADAEA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800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5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557957" y="161375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341153" y="360476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5781730" y="254200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09770" y="15337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754941" y="361899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(2,2,2,2,2,2) =&gt; (2,2,2,2,2,2)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60354" y="63848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33F214-ED69-4CE7-80EF-9E90B31725D1}"/>
              </a:ext>
            </a:extLst>
          </p:cNvPr>
          <p:cNvSpPr/>
          <p:nvPr/>
        </p:nvSpPr>
        <p:spPr>
          <a:xfrm>
            <a:off x="4172927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B9E36-2490-421E-B174-8BE6BB465915}"/>
              </a:ext>
            </a:extLst>
          </p:cNvPr>
          <p:cNvSpPr/>
          <p:nvPr/>
        </p:nvSpPr>
        <p:spPr>
          <a:xfrm>
            <a:off x="4365442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505B5D-760A-4C4D-934D-637AAA35BF82}"/>
              </a:ext>
            </a:extLst>
          </p:cNvPr>
          <p:cNvGrpSpPr/>
          <p:nvPr/>
        </p:nvGrpSpPr>
        <p:grpSpPr>
          <a:xfrm>
            <a:off x="4172927" y="2002776"/>
            <a:ext cx="577546" cy="577546"/>
            <a:chOff x="4172927" y="2002776"/>
            <a:chExt cx="577546" cy="5775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0E854A2-0127-4BCD-A030-0772598EE1F6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D45A1C-9924-4A51-9F3D-9C664E581C2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884A70-2A33-4545-AB19-F7378C97ABF5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C90C13-16C3-4850-A456-A4993EE0F54C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A820E59-D306-423C-9C4E-F85019ACBDC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0B726-4B43-4317-B9DC-3621F0D63AD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9E8544-C02F-4688-9B5E-7F298F59832E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A40730-FD2E-41C7-B52A-352D1AA09DCC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095D070-3559-43C5-B0BB-3285F73C90D2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E3DEC1-C09C-4F87-86C5-C2B90013E371}"/>
              </a:ext>
            </a:extLst>
          </p:cNvPr>
          <p:cNvSpPr/>
          <p:nvPr/>
        </p:nvSpPr>
        <p:spPr>
          <a:xfrm>
            <a:off x="455795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02DC96-6E12-4338-B2E6-73BB3549431C}"/>
              </a:ext>
            </a:extLst>
          </p:cNvPr>
          <p:cNvSpPr/>
          <p:nvPr/>
        </p:nvSpPr>
        <p:spPr>
          <a:xfrm>
            <a:off x="475047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E4F84B-4B47-47D7-A14F-976F40023BED}"/>
              </a:ext>
            </a:extLst>
          </p:cNvPr>
          <p:cNvSpPr/>
          <p:nvPr/>
        </p:nvSpPr>
        <p:spPr>
          <a:xfrm>
            <a:off x="475047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748D85-8F45-4873-8FF4-880E4A1A3984}"/>
              </a:ext>
            </a:extLst>
          </p:cNvPr>
          <p:cNvSpPr/>
          <p:nvPr/>
        </p:nvSpPr>
        <p:spPr>
          <a:xfrm>
            <a:off x="475047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2790617-4EA1-4B12-AD0C-D6391A823EF8}"/>
              </a:ext>
            </a:extLst>
          </p:cNvPr>
          <p:cNvSpPr/>
          <p:nvPr/>
        </p:nvSpPr>
        <p:spPr>
          <a:xfrm>
            <a:off x="475047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E03C5F-8CD5-493B-928D-C31A02BEDBB2}"/>
              </a:ext>
            </a:extLst>
          </p:cNvPr>
          <p:cNvSpPr/>
          <p:nvPr/>
        </p:nvSpPr>
        <p:spPr>
          <a:xfrm>
            <a:off x="4942988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AC1D43-4AEB-417B-B13D-0C681BF785DD}"/>
              </a:ext>
            </a:extLst>
          </p:cNvPr>
          <p:cNvSpPr/>
          <p:nvPr/>
        </p:nvSpPr>
        <p:spPr>
          <a:xfrm>
            <a:off x="4942988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6128E90-10BD-40AD-9D7C-314454A4A868}"/>
              </a:ext>
            </a:extLst>
          </p:cNvPr>
          <p:cNvSpPr/>
          <p:nvPr/>
        </p:nvSpPr>
        <p:spPr>
          <a:xfrm>
            <a:off x="4942988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93BE5C-59CB-4139-8434-8E37F419B4A5}"/>
              </a:ext>
            </a:extLst>
          </p:cNvPr>
          <p:cNvSpPr/>
          <p:nvPr/>
        </p:nvSpPr>
        <p:spPr>
          <a:xfrm>
            <a:off x="494298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AB7379-2D7E-4F31-B4A5-EF9302217389}"/>
              </a:ext>
            </a:extLst>
          </p:cNvPr>
          <p:cNvSpPr/>
          <p:nvPr/>
        </p:nvSpPr>
        <p:spPr>
          <a:xfrm>
            <a:off x="513550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787B56D-E9B5-47F2-A195-7FF7F1AEEA53}"/>
              </a:ext>
            </a:extLst>
          </p:cNvPr>
          <p:cNvSpPr/>
          <p:nvPr/>
        </p:nvSpPr>
        <p:spPr>
          <a:xfrm>
            <a:off x="513550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54E6DE-FEB9-4DBA-8FBF-347679D4EE00}"/>
              </a:ext>
            </a:extLst>
          </p:cNvPr>
          <p:cNvSpPr/>
          <p:nvPr/>
        </p:nvSpPr>
        <p:spPr>
          <a:xfrm>
            <a:off x="513550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68DCCF7-9A1C-411D-85F3-8D7947E2B516}"/>
              </a:ext>
            </a:extLst>
          </p:cNvPr>
          <p:cNvSpPr/>
          <p:nvPr/>
        </p:nvSpPr>
        <p:spPr>
          <a:xfrm>
            <a:off x="513550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A6AA6A-0411-40D1-9A46-349ED4CFEC44}"/>
              </a:ext>
            </a:extLst>
          </p:cNvPr>
          <p:cNvSpPr/>
          <p:nvPr/>
        </p:nvSpPr>
        <p:spPr>
          <a:xfrm>
            <a:off x="5328019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CB9947-7333-4535-9C72-A7D6F16290E9}"/>
              </a:ext>
            </a:extLst>
          </p:cNvPr>
          <p:cNvSpPr/>
          <p:nvPr/>
        </p:nvSpPr>
        <p:spPr>
          <a:xfrm>
            <a:off x="5328019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958336A-EB4E-4838-9318-07E065BA90BA}"/>
              </a:ext>
            </a:extLst>
          </p:cNvPr>
          <p:cNvSpPr/>
          <p:nvPr/>
        </p:nvSpPr>
        <p:spPr>
          <a:xfrm>
            <a:off x="5328019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0EB3DF-CB4B-4C3B-B191-11BDAFDB2D8E}"/>
              </a:ext>
            </a:extLst>
          </p:cNvPr>
          <p:cNvSpPr/>
          <p:nvPr/>
        </p:nvSpPr>
        <p:spPr>
          <a:xfrm>
            <a:off x="5328019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FF9C39-54AB-445A-B51E-FFF8C3476C73}"/>
              </a:ext>
            </a:extLst>
          </p:cNvPr>
          <p:cNvSpPr/>
          <p:nvPr/>
        </p:nvSpPr>
        <p:spPr>
          <a:xfrm>
            <a:off x="5520534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54424A-1914-420D-90FE-34D6DEB60858}"/>
              </a:ext>
            </a:extLst>
          </p:cNvPr>
          <p:cNvSpPr/>
          <p:nvPr/>
        </p:nvSpPr>
        <p:spPr>
          <a:xfrm>
            <a:off x="5520534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F54B04-CC76-42E0-B954-4B4022863CC9}"/>
              </a:ext>
            </a:extLst>
          </p:cNvPr>
          <p:cNvSpPr/>
          <p:nvPr/>
        </p:nvSpPr>
        <p:spPr>
          <a:xfrm>
            <a:off x="5520534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7A92B3-2FC2-41D2-B7AD-7D3A12AE810C}"/>
              </a:ext>
            </a:extLst>
          </p:cNvPr>
          <p:cNvSpPr/>
          <p:nvPr/>
        </p:nvSpPr>
        <p:spPr>
          <a:xfrm>
            <a:off x="5520534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3C6CEC-04C0-4B76-B635-ADA11FAD225D}"/>
              </a:ext>
            </a:extLst>
          </p:cNvPr>
          <p:cNvSpPr/>
          <p:nvPr/>
        </p:nvSpPr>
        <p:spPr>
          <a:xfrm>
            <a:off x="4172927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90DEC3-FE74-4519-B365-D42D5FB6FB30}"/>
              </a:ext>
            </a:extLst>
          </p:cNvPr>
          <p:cNvSpPr/>
          <p:nvPr/>
        </p:nvSpPr>
        <p:spPr>
          <a:xfrm>
            <a:off x="4172927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99759EA-BA8C-4991-B2D7-73FDB1C353E3}"/>
              </a:ext>
            </a:extLst>
          </p:cNvPr>
          <p:cNvSpPr/>
          <p:nvPr/>
        </p:nvSpPr>
        <p:spPr>
          <a:xfrm>
            <a:off x="4172927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123C5C-2DE6-4C79-B826-185F3DE9E52F}"/>
              </a:ext>
            </a:extLst>
          </p:cNvPr>
          <p:cNvSpPr/>
          <p:nvPr/>
        </p:nvSpPr>
        <p:spPr>
          <a:xfrm>
            <a:off x="4172927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D938F5-FD97-4041-BDDB-2134829E6873}"/>
              </a:ext>
            </a:extLst>
          </p:cNvPr>
          <p:cNvSpPr/>
          <p:nvPr/>
        </p:nvSpPr>
        <p:spPr>
          <a:xfrm>
            <a:off x="4365442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DEA4F3-59F3-400D-BB6F-9CC4A0E6B4F9}"/>
              </a:ext>
            </a:extLst>
          </p:cNvPr>
          <p:cNvSpPr/>
          <p:nvPr/>
        </p:nvSpPr>
        <p:spPr>
          <a:xfrm>
            <a:off x="4365442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44A5CC-FFC9-4157-A70B-38AAEAC932AC}"/>
              </a:ext>
            </a:extLst>
          </p:cNvPr>
          <p:cNvSpPr/>
          <p:nvPr/>
        </p:nvSpPr>
        <p:spPr>
          <a:xfrm>
            <a:off x="4365442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0FF830-F3B7-49B0-A956-8FC6FF857580}"/>
              </a:ext>
            </a:extLst>
          </p:cNvPr>
          <p:cNvSpPr/>
          <p:nvPr/>
        </p:nvSpPr>
        <p:spPr>
          <a:xfrm>
            <a:off x="4365442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231511-9B32-4E38-AF09-061F04B7F7A5}"/>
              </a:ext>
            </a:extLst>
          </p:cNvPr>
          <p:cNvSpPr/>
          <p:nvPr/>
        </p:nvSpPr>
        <p:spPr>
          <a:xfrm>
            <a:off x="455795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E9DB0AB-1A4D-4191-9310-ACD0D0524AD4}"/>
              </a:ext>
            </a:extLst>
          </p:cNvPr>
          <p:cNvSpPr/>
          <p:nvPr/>
        </p:nvSpPr>
        <p:spPr>
          <a:xfrm>
            <a:off x="455795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09CE36-254F-4A8B-AD9F-55A1AB44A4FF}"/>
              </a:ext>
            </a:extLst>
          </p:cNvPr>
          <p:cNvSpPr/>
          <p:nvPr/>
        </p:nvSpPr>
        <p:spPr>
          <a:xfrm>
            <a:off x="455795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9A0FDEE-549D-4F5C-BFED-F57ED3C06B9D}"/>
              </a:ext>
            </a:extLst>
          </p:cNvPr>
          <p:cNvSpPr/>
          <p:nvPr/>
        </p:nvSpPr>
        <p:spPr>
          <a:xfrm>
            <a:off x="455795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2213E7-B5A6-4DDD-A500-314F90BD0145}"/>
              </a:ext>
            </a:extLst>
          </p:cNvPr>
          <p:cNvSpPr/>
          <p:nvPr/>
        </p:nvSpPr>
        <p:spPr>
          <a:xfrm>
            <a:off x="475047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97B5E8-7BA3-480D-ACFD-3F4D1C0E8F77}"/>
              </a:ext>
            </a:extLst>
          </p:cNvPr>
          <p:cNvSpPr/>
          <p:nvPr/>
        </p:nvSpPr>
        <p:spPr>
          <a:xfrm>
            <a:off x="475047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7D73C9-781E-4093-99C8-0F021CA61F36}"/>
              </a:ext>
            </a:extLst>
          </p:cNvPr>
          <p:cNvSpPr/>
          <p:nvPr/>
        </p:nvSpPr>
        <p:spPr>
          <a:xfrm>
            <a:off x="475047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58DCD4-BBBD-44B8-897E-290C236C929E}"/>
              </a:ext>
            </a:extLst>
          </p:cNvPr>
          <p:cNvSpPr/>
          <p:nvPr/>
        </p:nvSpPr>
        <p:spPr>
          <a:xfrm>
            <a:off x="475047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8BB489-677B-40BF-B454-C606BC3A0E9C}"/>
              </a:ext>
            </a:extLst>
          </p:cNvPr>
          <p:cNvSpPr/>
          <p:nvPr/>
        </p:nvSpPr>
        <p:spPr>
          <a:xfrm>
            <a:off x="494298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01BA46-CB76-460C-AB86-63E8BAE3890F}"/>
              </a:ext>
            </a:extLst>
          </p:cNvPr>
          <p:cNvSpPr/>
          <p:nvPr/>
        </p:nvSpPr>
        <p:spPr>
          <a:xfrm>
            <a:off x="494298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4C1987-FC26-4DCB-BD19-019021640BF5}"/>
              </a:ext>
            </a:extLst>
          </p:cNvPr>
          <p:cNvSpPr/>
          <p:nvPr/>
        </p:nvSpPr>
        <p:spPr>
          <a:xfrm>
            <a:off x="494298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00E3663-DE46-4A2E-B823-AB3CF157030B}"/>
              </a:ext>
            </a:extLst>
          </p:cNvPr>
          <p:cNvSpPr/>
          <p:nvPr/>
        </p:nvSpPr>
        <p:spPr>
          <a:xfrm>
            <a:off x="494298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520262-6CA3-4E43-8819-E7C5D0E1416D}"/>
              </a:ext>
            </a:extLst>
          </p:cNvPr>
          <p:cNvSpPr/>
          <p:nvPr/>
        </p:nvSpPr>
        <p:spPr>
          <a:xfrm>
            <a:off x="513550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30C0E9-EBA8-4697-B9D9-DDE62474688F}"/>
              </a:ext>
            </a:extLst>
          </p:cNvPr>
          <p:cNvSpPr/>
          <p:nvPr/>
        </p:nvSpPr>
        <p:spPr>
          <a:xfrm>
            <a:off x="513550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A70234-6BCD-4EAC-B69B-8B185C4F949E}"/>
              </a:ext>
            </a:extLst>
          </p:cNvPr>
          <p:cNvSpPr/>
          <p:nvPr/>
        </p:nvSpPr>
        <p:spPr>
          <a:xfrm>
            <a:off x="513550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F33CA3-BC2F-4C03-83C1-79883D7ECCA5}"/>
              </a:ext>
            </a:extLst>
          </p:cNvPr>
          <p:cNvSpPr/>
          <p:nvPr/>
        </p:nvSpPr>
        <p:spPr>
          <a:xfrm>
            <a:off x="513550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62E470-1D5E-49DD-8EE5-96DFBF7A99F2}"/>
              </a:ext>
            </a:extLst>
          </p:cNvPr>
          <p:cNvSpPr/>
          <p:nvPr/>
        </p:nvSpPr>
        <p:spPr>
          <a:xfrm>
            <a:off x="5328019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C7023F3-BF9A-4998-87A1-4C160077D183}"/>
              </a:ext>
            </a:extLst>
          </p:cNvPr>
          <p:cNvSpPr/>
          <p:nvPr/>
        </p:nvSpPr>
        <p:spPr>
          <a:xfrm>
            <a:off x="5328019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9C9A75B-25D1-4CAB-8F6A-F74C1BB4577A}"/>
              </a:ext>
            </a:extLst>
          </p:cNvPr>
          <p:cNvSpPr/>
          <p:nvPr/>
        </p:nvSpPr>
        <p:spPr>
          <a:xfrm>
            <a:off x="5328019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E0858C1-89B4-410F-AA1C-A803D0BF47A4}"/>
              </a:ext>
            </a:extLst>
          </p:cNvPr>
          <p:cNvSpPr/>
          <p:nvPr/>
        </p:nvSpPr>
        <p:spPr>
          <a:xfrm>
            <a:off x="5328019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4527DFC-AF15-4E48-8F13-4652374D2853}"/>
              </a:ext>
            </a:extLst>
          </p:cNvPr>
          <p:cNvSpPr/>
          <p:nvPr/>
        </p:nvSpPr>
        <p:spPr>
          <a:xfrm>
            <a:off x="5520534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C03A26-BCC9-4BCD-BF6B-84D6B471DC7E}"/>
              </a:ext>
            </a:extLst>
          </p:cNvPr>
          <p:cNvSpPr/>
          <p:nvPr/>
        </p:nvSpPr>
        <p:spPr>
          <a:xfrm>
            <a:off x="5520534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C160F90-DFF1-4AB9-A0D0-516E8AC7A321}"/>
              </a:ext>
            </a:extLst>
          </p:cNvPr>
          <p:cNvSpPr/>
          <p:nvPr/>
        </p:nvSpPr>
        <p:spPr>
          <a:xfrm>
            <a:off x="5520534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B13FBDF-4184-424C-B320-85941E2E75E3}"/>
              </a:ext>
            </a:extLst>
          </p:cNvPr>
          <p:cNvSpPr/>
          <p:nvPr/>
        </p:nvSpPr>
        <p:spPr>
          <a:xfrm>
            <a:off x="5520534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286BCC9-2B5D-487A-9ADA-F84EC979DCB9}"/>
              </a:ext>
            </a:extLst>
          </p:cNvPr>
          <p:cNvGrpSpPr/>
          <p:nvPr/>
        </p:nvGrpSpPr>
        <p:grpSpPr>
          <a:xfrm>
            <a:off x="6791362" y="2515205"/>
            <a:ext cx="577546" cy="577546"/>
            <a:chOff x="4172927" y="2002776"/>
            <a:chExt cx="577546" cy="577546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811F27-8B88-4B0D-AD4E-4905783B332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2A77B4-C86F-4393-B346-1EC9EB9A5FC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1824325-7731-4EA8-B3EB-7BFF6553C7D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A7C747C-6FE9-41A7-82D0-259D32979C52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E7FDD4E-C850-44E6-9E87-0BC18C478B87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7304B19-A7BA-4085-9661-1DD610DE84E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5FFF741-99FE-4985-87B9-64142AC7B1BB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A788805-DF2A-479A-84EB-DF880BA595F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BB0021-6F3A-4340-BB07-10DB9F4EA95E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10854D2-640D-45A3-A47F-95B6439D5B82}"/>
              </a:ext>
            </a:extLst>
          </p:cNvPr>
          <p:cNvGrpSpPr/>
          <p:nvPr/>
        </p:nvGrpSpPr>
        <p:grpSpPr>
          <a:xfrm>
            <a:off x="7425993" y="2515205"/>
            <a:ext cx="577546" cy="577546"/>
            <a:chOff x="4172927" y="2002776"/>
            <a:chExt cx="577546" cy="57754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1EB4046-D838-4C49-9462-E727F094617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C3C003-6472-4B5C-BDA9-A9B2502CBCF9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548A70-7D39-4CCC-A839-C8AEAFB600C1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6A1F51F-7AC9-4F90-B271-FD713B7C9B8B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3559143-5135-4EE1-B08F-07E78D9F408A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EE3D52A-C387-43C5-A2F6-5588BC8F336D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05F856D-62F4-4EF2-A1FB-2A17FBCA3707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33DACE7-A307-4055-AC87-516A4755987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40161CF-BB50-4C04-A537-D6ADCE29B60C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0C3EA9D-8C01-4A46-A4B3-16B199509FCC}"/>
              </a:ext>
            </a:extLst>
          </p:cNvPr>
          <p:cNvGrpSpPr/>
          <p:nvPr/>
        </p:nvGrpSpPr>
        <p:grpSpPr>
          <a:xfrm>
            <a:off x="8728641" y="2515205"/>
            <a:ext cx="577546" cy="577546"/>
            <a:chOff x="4172927" y="2002776"/>
            <a:chExt cx="577546" cy="577546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29C0C8C-8D88-4378-89D8-17671F8E60A3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CC3D254-4E9A-4C44-9056-B8A8B271F198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7C23599-CEFA-468C-BD81-21EAF168CE6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9CC752-292B-4312-BE3C-AAB350EC5C5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72491E80-4378-4001-940E-BC4F3A00F8B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6271EC-7223-4461-960D-8AB0E5418062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7EC0BD-92D0-4283-B6AD-ADCDFC438D39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FA62297-2283-49BC-9E09-9FF7B6A49449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0936847-068B-4A60-8835-203992066C73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54FFA24-9F87-4FE3-9447-C9A8787793CF}"/>
              </a:ext>
            </a:extLst>
          </p:cNvPr>
          <p:cNvGrpSpPr/>
          <p:nvPr/>
        </p:nvGrpSpPr>
        <p:grpSpPr>
          <a:xfrm>
            <a:off x="9363272" y="2515205"/>
            <a:ext cx="577546" cy="577546"/>
            <a:chOff x="4172927" y="2002776"/>
            <a:chExt cx="577546" cy="57754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ADE5AD-6506-44DF-B9A0-A964175CD47F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AB0C4F0-C6C5-44DD-B61D-7350F7660645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85D112A-6924-4EE5-9BFC-540A6F0D761F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D85B8E4-B836-41D6-AF18-990D47A3731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57FB69-DA6B-4526-8EEE-13223324FDA1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BB4AE62-215F-4B7C-8B9A-087D0EC1F1EE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175F59-8059-4456-8139-BB6058BDC728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F12EFE3-CAC3-423A-B2D9-BA80E635FC5E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97A06A5-3481-4E59-9C8C-7846C3542084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EB38EC3-167C-4951-8B13-A4E0796BADDD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DADAFA-F831-4B8F-B585-3B993F3F17DD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DBF1FF6-C291-44AF-8BF8-37F8259F56DE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84E4629-C5C5-495C-A372-1F37AC55E339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13F4D40-E223-4201-8DBA-ED8042D363AB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408EBC1-859F-4E9A-843B-1938E1545FDF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78AC6E3-DEDA-4336-9AE1-3B9EFFAC47B6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10D272C-280E-4994-A623-1A2E50318D7C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8B5422-463A-49E0-9E8B-997ECBBCDA4F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2941EC5-043E-4486-877E-71206C83698E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93C4C7F-9B46-4DBC-B348-56AA0CDCAEA9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0F282EB-7108-4E22-883F-33FDBE3D5FBA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A83E0D-0469-4C34-9AC0-2B387A735DC0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920DCFA-94BD-4C6A-9066-6E27D6AD2D7A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C3A6E15-A59B-445B-BF9C-A5D4F706E55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B4C0F15-00E1-4762-AC98-14631E74D245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73029A6-5197-4AC3-89A4-62C46ED088A4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C23929-50CF-43CB-8F9D-B4D4287ECDA8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10BF711-C3AA-48D6-BED2-4B10D570E7DD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F29BDA-3037-43A6-B688-7B8E3546DBC1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936B0F-D5B2-4C6C-8657-D8B6CF4BB156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75C0A88-1C71-4251-82A3-A107B87AC512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3EEE13B-D7CC-4496-8F9E-800E63D4BCF0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64537F-7B43-4B98-BFEA-8CC1F007BAD7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B5F1BD0-B33B-43AA-B81D-8AC28A24281E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FFE49E-854D-4EC1-9D00-3651ABBC04A0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65052DB-821E-4226-B1B9-506C073AC8B0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D0A02F-8791-4761-94F6-FB3E3E54CB07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4084E0-DEF7-48B6-9DFB-FA2E7CC80F5F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D8F6C6F-9571-464F-B352-82E263B04663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7D287A-0315-4A32-8CC2-DF40E65F6249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824CCDA-5EC9-4986-92D6-2B63474A7D8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EBC7F1-C501-487D-ADD7-642AD94ADD48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ABE8516-D3CF-4779-9F18-F4054F6890EB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515E5A-7623-4836-ABD4-396BE3B2AFAB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0DD44C0-96DD-4894-B354-0270236F8E60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E75CD8-5694-4327-A54F-783279B2FDD4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089EDC2-545C-46F9-BF76-25055AC06A67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4D412E9-821C-4C34-93EA-6EE021A7864C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B95E09A-4E0C-486A-8C11-8845041DEEEF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679EB3-3131-4990-B1FF-8824B3C8860E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0521DA1-AE43-4853-A925-9E3FBB5FAE17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5864FA-BB25-42A5-9D5B-A48993BAF5E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08FC1D4-2297-4489-A342-B0F06D0059CE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FB6CF27-C7F9-467F-A7B2-05345E81C83C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3CF81C1-8F20-4692-A846-1E92A3FCCCC1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38B1073-7E3C-4E07-8DB6-6D3687D8F5F3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33B5ECC-7C7A-41F7-804B-73678CDE3F86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96D8BF-D285-41A2-8A82-463112816421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E794DF0-5BCF-400B-B054-8E71ED4897DB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8A8CC2C-0E60-4521-BBA1-83FFA6CEE4CD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CC4E8A2-C9E0-46CF-B0FB-16D72BF94330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7924270-41E6-4D0F-A9CF-C731C833F4EE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7F09518-50CC-4511-8B52-D2524376B2C2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42E3134B-FAC3-4951-9E96-D35210CF78AA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6427B7C-CFBA-44BF-A4E5-6261A91FD3C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40D7B7-1B25-48E4-B542-4AC1E995BCF0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3569468-98D4-415A-B8B9-E7D31D3C7EDA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60A9D5A1-A8D2-43A9-84A0-6C379FD03CC1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39B644B-F929-462B-AE7D-33D70D256A07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2F4129F-719E-4E11-B16C-E056C31D080D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67DEE7C-9F11-4DA1-AECE-154E60DBB435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7729BE-4223-4488-88BD-8C62D17D0D96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D0178BA-34CC-4A08-B060-C971C375863B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F3BA57F-3BB8-40F4-8E0C-A779F35F3DCE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21381FC-5AA5-4463-9C29-37D19F44D25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72B1463-824C-4519-A949-A009A601F867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CA4E161-85D9-42CE-A346-FDBC86EFC17A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71B1A9-525A-4972-8C57-0EFC24399A80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166B481-35B8-4DFB-AA03-5D51041304A0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EDFE5DF-C672-42BF-BADD-B6A416E401A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91C9741-8A17-4A34-B061-3F6A93B70F8C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9079CF1-0F38-4B0A-9DD1-A908569EE70D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CA38AC8-1858-4A70-913A-CAD759D3965B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02646C-8CD2-4331-94F1-2D58F3F06498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74AF5E-EE39-4D80-B88D-4F68A5A15750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61DB488-E010-4A21-A18C-27047779CD9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306E3-9915-45D6-91C5-B5C2E02C1B9E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7A8B96F-3836-4F3E-B2D9-5EAA7BC4C6E3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8723E1-375B-4F58-A294-D3BEC238CF3D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703A928-AB70-4BCC-8E06-5CEFF1312DC3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A242FF2-9AA1-48F9-9E66-98BD0AD93725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E7C4A47-32F2-422A-98B4-5B2FD508024F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D6F11BA-6DEE-4FA8-A2C7-0E38F42A33B7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0928EC-F47A-4A23-8A59-5ABB6EFFB41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298CCD9-D498-4A98-B9D4-79F6291B8550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A402619-67B0-4F17-8FDB-554842710659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089ACFA-B0A6-45DB-AF8A-89A52A1E53EA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A93BDBE-24F0-4314-AB51-70B403F15D7C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C372B5C5-B1BC-4043-8215-0258FA590ED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9584FB7-3FEA-44A4-BEF5-321C32EDAB54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6308D36-3397-49CF-A505-47453552D1DF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5ADEFD-6979-40BC-9827-EE81BDFBC244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20F11D7-7082-4533-AD65-9F87A3E89A0C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93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(2,2,3,3)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5927770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5927770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5927770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6238663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6238663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6238663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6549556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6549556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6549556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7727190" y="17101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203242" y="337242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B9A39-D036-46F9-AC58-0B63EA70B51A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B990-A13C-4A7D-8AC9-BB18DE997E0E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325C6-FBE5-415D-982B-ED48C07D4C35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53839-3B18-4A5E-BAA3-EDE117195834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D29E7-56B9-401F-9932-598C9080F246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E90D2A-F627-4C1E-A8BE-FFA3602023FC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F53CD-4CAF-4B0B-A397-DCFBC68A03A1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3984E-A9A9-46AF-A468-F0C819F5AEFD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19AA7-7A61-4016-B0B9-A60D7ED766EA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9FB57-50C1-43D6-A44F-205ABA216BAE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E1F39-2774-4179-A681-C04A168B425C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11928-3AC5-42E2-8B5A-7F04CD38D92B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324AA-3706-430C-8463-150E90D0233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5FC0F5-3FE9-44E7-A1AA-E51A4477006F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EA1CA-28CF-4989-B2A5-079E60EC4F7F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AFE6D-1418-484E-BBB1-FCD7E6F069D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C483E893-64BA-46A3-BB35-857B32FECDC7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D6D7D5B-2727-4093-8559-105A8C5FA150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D72DD3B-6F57-4B8E-8BF3-1F9429FD048F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76B603C0-20F1-4988-921B-F8A522157192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6482906F-8848-459C-AB72-87833B006ECE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5F052FDD-F65F-4412-A506-2D952BFB070C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947BF35-6593-4F08-B65F-C78662826E05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8123527F-B132-4A3A-B93F-1D574603ED66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880C8D8-BDC2-411E-9D39-D6BF6E52534C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87315085-3490-4AC9-B4C7-64A66C6AF0D5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82BD230-6916-44B2-B550-7FED2E40559F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CEB4E7E9-050F-4118-A16F-852A0F3EE898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FF7E49B-DCA6-49ED-BA7E-9ADD39D0CB6F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5727B27F-CD2F-491A-BAB8-76100832D224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8A6E03A2-D7D5-4849-B946-6E9C217CB70B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7BB9B580-CED5-422D-BE7C-71608827AE62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39BD6FE2-9D36-4B16-A003-2FBC17D8A1F1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ABBF6A5-BDC3-4946-BE54-C7E10B939A14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14BECBF1-020E-41EE-9AF9-68914BA62B26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73A1732C-CE5A-4AD8-AF25-B7645F1634D3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F5090EAF-9BCE-4689-9AF1-41C63A350D5C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16D140E-EDAB-4405-963A-4F8D8CA10932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66031E5-F6F9-48E0-8A9F-24ED75D32BD8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CD7A550-A07E-4AF3-8610-C31A44902265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8257E909-CDEF-44ED-94C4-9CB3EAC0153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A3D4B9B-B1DB-4D5D-8132-46D4C05BDC30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66EA64BE-0548-4A1C-931E-B271AE93A77B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2BEA6519-6175-4387-8489-2FA1E55BD530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8764489-0C51-4479-8A20-1F3233C503DE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314F68C-7618-494D-A5D5-E2D19881B41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10E18A-7F68-4C91-82DA-BDBBF4049002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0A1A9696-B947-494B-A071-EF2F39F821EE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BCB640B6-386C-4AC9-A412-889AA8DCC09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B4DF0C34-8003-4443-94D5-D6EEA0966B1A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271B7DB7-79EE-4CEC-B569-EE43DDED427F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763B3841-3EFA-4A47-B902-13A45D6AA626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D4F5450D-D876-4661-B041-B611F63B938D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BDE0513A-F08A-48AF-BD36-B2F25CC68497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D264FBD-6CC4-40D6-BFF2-4B4EE65ECE78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E3BF8D77-A0D6-45D3-9B0C-4D49EF448B25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BADED1BD-CCED-43D9-895E-38F02F3B8D8D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750C71CA-53B3-4D1B-9E16-46ED6A50C3BC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E19FA5A3-5192-4B50-8C11-AB1DC8326015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E6F1707E-9EEB-4A4B-AA8A-8C1A2088A709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2746EBEC-73CA-4E55-8CA9-E571D08DEB56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CCD251BB-1E31-448D-9EFA-C518262F787F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4A3DC9FC-79F5-440E-8428-9D74C466E631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FD11C63B-3808-4B34-8237-902AF6699F2C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E4FDF4FA-FB4A-4F60-998C-5E5BE9F417E9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29D0A2CD-9408-4C9A-ADBA-97AAA665DF9E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CDC7B28C-4208-4E4C-9656-2D1CFAF568F1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CE125887-A718-4B19-B51E-95CCBED94C54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39E0A5F0-CEC8-4F66-A664-0C8A44552137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098FF643-4953-4FBE-9237-51FB9ADE9665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35BF2DAB-7324-4DF5-A04B-EAAD9E0E915B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0C6B761F-A5F5-4E1A-94F3-5E5A4F25E2BD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52DD627A-290B-4EE1-8743-AA9A643C86A5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7D4C0178-B435-415C-A485-D9F14C217672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1FFF0283-2340-43A7-BA2D-D3ACB5F374F0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4A9060FE-E5DF-4A68-A205-5E161CF4868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E113A-BD8C-438C-9CD1-402ABC615A59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DDEA72-98CB-4263-B57C-5A4392261E6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588B16-22CF-4AF6-8969-A1324C899A6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43014D-746F-443C-8467-F376A45D9618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BDCAE5-98CF-4881-8C31-E27FB58FF8E5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C64500-DA0B-48C6-A24A-A42BBA7C5BB1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2BDC1F3-4CD0-4521-A0DC-EF0E6E527873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15308D-A3CA-461B-8F22-16BD95AFAD9B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E93D780-42E1-4FCB-8382-88CA9F841844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2EF67C-0A56-4719-913C-05ED0BF6BD90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01D2A7-F9F5-453E-B820-2845D8B33FB7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0ADC48-7EC3-41D2-9A7F-CC4777B0CA9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834EF-E5B4-44C2-A47B-F7928061FDA4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0082B-7351-4CE1-B1F7-58BCB66EC6A9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650B274-F73F-46AC-BB7B-DF7FD2DB157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6C7FA0E-3328-40D6-9319-DC7B6C8FCCB0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4227027-A36D-4998-ACCB-D7444517EB94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FF3BFA-5E20-48D5-A209-F8CEA1D65FB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A2076A9-901F-42C0-BC27-DADEE1332969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8F4F6F-6334-4017-A016-BC68D6BB14C8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DB5284-C404-484E-A537-2936EEF72EC5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E1BCFC-AD5F-4F91-9002-E3204B2ABD9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950A39-E465-4E3F-BCC8-50580707FFE2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6525AB-DA0D-469B-9694-723FDC0FC929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F061735-5A6B-4D54-9322-D47B5B37F077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A56F5CF-2166-4BDB-B3A6-C6EEE6EF3208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31F1-AD74-48E3-A2A8-945766035B7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F5652-8605-41DB-B403-7B5ADFE743A2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660663-3446-457E-B3BF-CA2B4C613BFE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948A5-A5CA-44B3-BCA7-ECADEB5CCC1F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4F6011-BCBE-4B31-AC30-71FB7732E261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500DA8-7D88-4D8B-AEB7-DCFAAE499DAC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CFD3D5-47DA-4F7C-8B41-26202F038A40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018648F-B56B-4EC3-B845-1F54F9C31830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B9715F2-4FD0-45D7-AE37-94068CC78177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E85376A-C8A6-4E14-917B-88D952CCE22F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5BAECD8-AB94-474A-87AC-E6613563EF6B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D6FE9F-C644-49BD-8E2A-3DCC1D5B79AB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7D8D5-B4E5-4C32-9A7E-EFBB12768756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3C3D28-EB5A-42C8-949F-60C3BECF2D95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BE43837-84BE-4909-833C-56C20E6189C6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D9E843-EA0A-4B8C-8F71-43E468FF3A89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116FAA-31D8-4511-BF88-CD4D114D773C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3E5575-6732-4B5B-B470-C0A9F1258738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BF966F-8C8F-40E6-B64C-4B91EB1FE915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AD4AFC-6112-47EA-A81D-FE901B857B9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FBCBA9-D7D2-4D6E-9BD3-169891FFBFFB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130593A-83BD-429F-8BDD-2712C00F6BF3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01E71-680C-45D9-9230-D00D1568370F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78E956E-75F0-422E-BBA1-079313CF3B33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07A3819-02EC-494B-B541-BC6554A8A539}"/>
              </a:ext>
            </a:extLst>
          </p:cNvPr>
          <p:cNvSpPr/>
          <p:nvPr/>
        </p:nvSpPr>
        <p:spPr>
          <a:xfrm>
            <a:off x="6892349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C8F861B-8D53-4CF4-A648-A5D2C9CA1D85}"/>
              </a:ext>
            </a:extLst>
          </p:cNvPr>
          <p:cNvSpPr/>
          <p:nvPr/>
        </p:nvSpPr>
        <p:spPr>
          <a:xfrm>
            <a:off x="6892349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8052792-D80C-4B3B-AA5A-03BBA7270C4D}"/>
              </a:ext>
            </a:extLst>
          </p:cNvPr>
          <p:cNvSpPr/>
          <p:nvPr/>
        </p:nvSpPr>
        <p:spPr>
          <a:xfrm>
            <a:off x="6892349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3ECFD7-7307-4FA5-97EE-3436863D64C8}"/>
              </a:ext>
            </a:extLst>
          </p:cNvPr>
          <p:cNvSpPr/>
          <p:nvPr/>
        </p:nvSpPr>
        <p:spPr>
          <a:xfrm>
            <a:off x="7203242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6EAEE3D-B626-4C7B-857A-DB6F8AC9F4E7}"/>
              </a:ext>
            </a:extLst>
          </p:cNvPr>
          <p:cNvSpPr/>
          <p:nvPr/>
        </p:nvSpPr>
        <p:spPr>
          <a:xfrm>
            <a:off x="7203242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0F6316A-2EF4-4714-AD59-51E087316445}"/>
              </a:ext>
            </a:extLst>
          </p:cNvPr>
          <p:cNvSpPr/>
          <p:nvPr/>
        </p:nvSpPr>
        <p:spPr>
          <a:xfrm>
            <a:off x="7203242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9461C66-DA87-47A9-8A69-83419132055B}"/>
              </a:ext>
            </a:extLst>
          </p:cNvPr>
          <p:cNvSpPr/>
          <p:nvPr/>
        </p:nvSpPr>
        <p:spPr>
          <a:xfrm>
            <a:off x="7514135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7D1C77C-3013-4F58-8F50-12E2CCC1DE4D}"/>
              </a:ext>
            </a:extLst>
          </p:cNvPr>
          <p:cNvSpPr/>
          <p:nvPr/>
        </p:nvSpPr>
        <p:spPr>
          <a:xfrm>
            <a:off x="7514135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0D8FF39-F001-4592-AC05-94C6197594E7}"/>
              </a:ext>
            </a:extLst>
          </p:cNvPr>
          <p:cNvSpPr/>
          <p:nvPr/>
        </p:nvSpPr>
        <p:spPr>
          <a:xfrm>
            <a:off x="7514135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031032F-9812-48C0-A7D2-3C39F34A0D03}"/>
              </a:ext>
            </a:extLst>
          </p:cNvPr>
          <p:cNvSpPr/>
          <p:nvPr/>
        </p:nvSpPr>
        <p:spPr>
          <a:xfrm>
            <a:off x="8225427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A9555D-3C50-449B-B238-DD749849AACB}"/>
              </a:ext>
            </a:extLst>
          </p:cNvPr>
          <p:cNvSpPr/>
          <p:nvPr/>
        </p:nvSpPr>
        <p:spPr>
          <a:xfrm>
            <a:off x="8225427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36D34F-577B-48DA-83E7-E6B3D43E1A56}"/>
              </a:ext>
            </a:extLst>
          </p:cNvPr>
          <p:cNvSpPr/>
          <p:nvPr/>
        </p:nvSpPr>
        <p:spPr>
          <a:xfrm>
            <a:off x="8225427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537E2DC-17E0-4049-9B69-161A9541406A}"/>
              </a:ext>
            </a:extLst>
          </p:cNvPr>
          <p:cNvSpPr/>
          <p:nvPr/>
        </p:nvSpPr>
        <p:spPr>
          <a:xfrm>
            <a:off x="8536320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52E4B0D4-03BF-4B79-8589-0C2AC8875CA2}"/>
              </a:ext>
            </a:extLst>
          </p:cNvPr>
          <p:cNvSpPr/>
          <p:nvPr/>
        </p:nvSpPr>
        <p:spPr>
          <a:xfrm>
            <a:off x="8536320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36E0609-F722-4959-8BFD-AA7A629AF114}"/>
              </a:ext>
            </a:extLst>
          </p:cNvPr>
          <p:cNvSpPr/>
          <p:nvPr/>
        </p:nvSpPr>
        <p:spPr>
          <a:xfrm>
            <a:off x="8536320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5AE0B3DF-DAF1-41D5-88AF-D8759B4B6610}"/>
              </a:ext>
            </a:extLst>
          </p:cNvPr>
          <p:cNvSpPr/>
          <p:nvPr/>
        </p:nvSpPr>
        <p:spPr>
          <a:xfrm>
            <a:off x="8847213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64708D9-347B-46FF-9EF2-7562C87C1996}"/>
              </a:ext>
            </a:extLst>
          </p:cNvPr>
          <p:cNvSpPr/>
          <p:nvPr/>
        </p:nvSpPr>
        <p:spPr>
          <a:xfrm>
            <a:off x="8847213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E7EFDC5-92A2-4923-A402-06E742C7C38D}"/>
              </a:ext>
            </a:extLst>
          </p:cNvPr>
          <p:cNvSpPr/>
          <p:nvPr/>
        </p:nvSpPr>
        <p:spPr>
          <a:xfrm>
            <a:off x="8847213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0143300-1B4F-448F-B7BC-EE0CCC5FA35C}"/>
              </a:ext>
            </a:extLst>
          </p:cNvPr>
          <p:cNvSpPr/>
          <p:nvPr/>
        </p:nvSpPr>
        <p:spPr>
          <a:xfrm>
            <a:off x="9190006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1363DA2-D526-4D5A-ADE8-C986F414B246}"/>
              </a:ext>
            </a:extLst>
          </p:cNvPr>
          <p:cNvSpPr/>
          <p:nvPr/>
        </p:nvSpPr>
        <p:spPr>
          <a:xfrm>
            <a:off x="9190006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87F1633-FCA5-4630-B93A-3297CAEA1087}"/>
              </a:ext>
            </a:extLst>
          </p:cNvPr>
          <p:cNvSpPr/>
          <p:nvPr/>
        </p:nvSpPr>
        <p:spPr>
          <a:xfrm>
            <a:off x="9190006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B55C0B7-E5C4-4196-9237-A975FBEFA1C1}"/>
              </a:ext>
            </a:extLst>
          </p:cNvPr>
          <p:cNvSpPr/>
          <p:nvPr/>
        </p:nvSpPr>
        <p:spPr>
          <a:xfrm>
            <a:off x="9500899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5D31A9B-8AA3-4123-ACE6-2590E2F463E1}"/>
              </a:ext>
            </a:extLst>
          </p:cNvPr>
          <p:cNvSpPr/>
          <p:nvPr/>
        </p:nvSpPr>
        <p:spPr>
          <a:xfrm>
            <a:off x="9500899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F16A62C-551F-4323-8942-8BF3277B4F7B}"/>
              </a:ext>
            </a:extLst>
          </p:cNvPr>
          <p:cNvSpPr/>
          <p:nvPr/>
        </p:nvSpPr>
        <p:spPr>
          <a:xfrm>
            <a:off x="9500899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8146D45-42DA-43BE-BF0E-EB22DDB54508}"/>
              </a:ext>
            </a:extLst>
          </p:cNvPr>
          <p:cNvSpPr/>
          <p:nvPr/>
        </p:nvSpPr>
        <p:spPr>
          <a:xfrm>
            <a:off x="9811792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A1F9A13-F977-4AD2-9809-1F18E5DAD8B0}"/>
              </a:ext>
            </a:extLst>
          </p:cNvPr>
          <p:cNvSpPr/>
          <p:nvPr/>
        </p:nvSpPr>
        <p:spPr>
          <a:xfrm>
            <a:off x="9811792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28CB88-63C0-4CF2-A4AF-393FE68B06FD}"/>
              </a:ext>
            </a:extLst>
          </p:cNvPr>
          <p:cNvSpPr/>
          <p:nvPr/>
        </p:nvSpPr>
        <p:spPr>
          <a:xfrm>
            <a:off x="9811792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641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6FEA9-4570-4CBC-AB55-EC3106BA7710}"/>
              </a:ext>
            </a:extLst>
          </p:cNvPr>
          <p:cNvSpPr/>
          <p:nvPr/>
        </p:nvSpPr>
        <p:spPr>
          <a:xfrm>
            <a:off x="6121190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5F19C-1439-41C5-AF62-01BED054C067}"/>
              </a:ext>
            </a:extLst>
          </p:cNvPr>
          <p:cNvSpPr/>
          <p:nvPr/>
        </p:nvSpPr>
        <p:spPr>
          <a:xfrm>
            <a:off x="6121190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2D99A-3403-4778-BB4B-1DCBDFBE095D}"/>
              </a:ext>
            </a:extLst>
          </p:cNvPr>
          <p:cNvSpPr/>
          <p:nvPr/>
        </p:nvSpPr>
        <p:spPr>
          <a:xfrm>
            <a:off x="6121190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4E16A-108A-4064-9B28-187554B6FEEB}"/>
              </a:ext>
            </a:extLst>
          </p:cNvPr>
          <p:cNvSpPr/>
          <p:nvPr/>
        </p:nvSpPr>
        <p:spPr>
          <a:xfrm>
            <a:off x="6432083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F9FFD-560C-4BC7-9A61-30DD7D1EFA99}"/>
              </a:ext>
            </a:extLst>
          </p:cNvPr>
          <p:cNvSpPr/>
          <p:nvPr/>
        </p:nvSpPr>
        <p:spPr>
          <a:xfrm>
            <a:off x="6432083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999F0-A5B6-4B97-958C-9E5FE61E29F7}"/>
              </a:ext>
            </a:extLst>
          </p:cNvPr>
          <p:cNvSpPr/>
          <p:nvPr/>
        </p:nvSpPr>
        <p:spPr>
          <a:xfrm>
            <a:off x="6432083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168B8-B7E2-4F59-872A-87B7AC86811E}"/>
              </a:ext>
            </a:extLst>
          </p:cNvPr>
          <p:cNvSpPr/>
          <p:nvPr/>
        </p:nvSpPr>
        <p:spPr>
          <a:xfrm>
            <a:off x="6742976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7D10-C2EA-4E91-95A9-8AF393ABBD68}"/>
              </a:ext>
            </a:extLst>
          </p:cNvPr>
          <p:cNvSpPr/>
          <p:nvPr/>
        </p:nvSpPr>
        <p:spPr>
          <a:xfrm>
            <a:off x="6742976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4C6603-4CF4-4DDD-8E77-D247A5562F12}"/>
              </a:ext>
            </a:extLst>
          </p:cNvPr>
          <p:cNvSpPr/>
          <p:nvPr/>
        </p:nvSpPr>
        <p:spPr>
          <a:xfrm>
            <a:off x="6742976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D390-1CDD-4A84-88E1-71C0204665BB}"/>
              </a:ext>
            </a:extLst>
          </p:cNvPr>
          <p:cNvSpPr txBox="1"/>
          <p:nvPr/>
        </p:nvSpPr>
        <p:spPr>
          <a:xfrm>
            <a:off x="7920610" y="24547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2646-1B3E-4200-9BED-B63A6BDC5B47}"/>
              </a:ext>
            </a:extLst>
          </p:cNvPr>
          <p:cNvSpPr txBox="1"/>
          <p:nvPr/>
        </p:nvSpPr>
        <p:spPr>
          <a:xfrm>
            <a:off x="7396662" y="411700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34933-81E1-40E9-B79A-0A452D855221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38707-2F9A-4EB2-B032-5B40EDF00F9A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4A181-4924-414C-8347-8853B3EB375B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FFBBF4-BDDE-4B99-ACC1-427550A9F4BE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80A7C3-0E78-44C9-8E40-5EAE0BFD94D8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1EF9ED-2A4E-40B6-85A1-3BDA736FC5C1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25C1BD-3F3C-44ED-B60C-2F43C2821438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65C835-CE5C-4297-91A5-3F3E6086ABC8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3972F3B5-CBB4-4253-8116-F276FDC46DA2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4D702B-B5DD-44CE-8F94-AD425E945CF2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90135AB4-6ABA-4DDF-AEC0-8A306D6D1DD0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4A819C1-B67F-4E7A-BC58-781BB525DEB7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B599C7B8-F4BB-4CFE-BCE0-3585C7663E2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A2807233-C294-4863-BA57-7DAA870D7056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7E9A438-49BB-410F-AB90-3D5C54DF61DE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BA60E1D4-5B5D-4F3C-8D6C-3EC5E38ECDF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C653844-1D37-4C15-A5F1-2B6236AA0EEF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EFF42433-C942-4399-A84C-45FD7E3E49CC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8BB921EB-0E89-4132-BF06-04143A5AA748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24586917-5729-49D0-B1D0-699C49D0BF85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7F2EA6F7-A8AF-488B-9668-459B899F4D00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B812DFAE-74B5-4B11-ADBE-FC48AE66DF33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AE11ED3B-6A08-4161-9B3C-1F90752B3C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D7A3D132-3A61-4DF2-94C5-A32A3DF95C61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9B7ACA21-F0BF-45F7-9D35-30CE24687F42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FE3B8E9D-30F9-492C-9DE3-552085A5A5C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B878454D-A12B-4AF3-BD74-88B54E8DC9D1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FE89E58B-842B-452D-9323-F5976E9698F4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778FF6E6-9DFC-480A-B877-AE29841CE059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F20221AE-21AE-4EEA-83D4-74A8AC2820EF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15F5FA58-FD15-4A51-8CA7-837610EE1281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90F247DE-4D84-46F2-ADBE-99527269F3AB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A4CCA3D6-2FB0-4FBE-8FB5-8E252F341BF3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BDF2C322-1E77-4219-9FF9-D0591F33E0AA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4EFEE1B0-09F8-4102-9673-2172245121D2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18A2FEB9-0ADC-42C4-A196-789C48FB6518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347245-2F72-467E-A4B5-8C431E8F727E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0AD37B4-22C5-4E85-A583-BEE2BB296117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00F72D44-C09E-40D0-ADDE-0B3AA1F8033E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BB396885-9FDA-467B-B9A2-402182A58DA4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8A0CF127-2565-4D3C-B6D8-5624C0D96E1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458D3266-5760-453A-94C1-1042386FA6C6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FC2A14D3-A300-4B04-8AA3-7F6A0B6A6CBA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FEA36DE8-2980-4463-BD1B-D522E23C7748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96A5D907-F2D9-4B6B-8344-6A3E1B7484D6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A83FF0A2-855E-43E6-9FB7-C5E5346FAC8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4261CFE-BAE9-4491-A8FA-A9431D634C3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BC4A0789-D890-4733-9FE4-DC8243ADC5EC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00DAAFDF-EA6E-45E0-9406-669539CED93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B388F93B-4D38-4861-A2D1-DB85D8F03152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16474172-6056-4DC8-929C-C642B09D5F48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0F08B625-41E8-4E94-8EB0-923ADC70C704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01CF2330-EE60-4BBA-9B6B-A4562C764004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98A8B5AB-BF75-462B-B78E-ECF5AFFF0AA0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51C68601-0E63-4845-8BA0-97C8BF1ED574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4F38DCB1-BCDD-4165-8B3A-D48ACB57DB22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8632572C-F19F-4640-81BD-C7ACCC19B4EB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633627CA-B266-402A-9FD9-7A40835A52D3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B408EC88-16F0-4A3E-A23E-F0B39D6A4EE9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D2C1BD27-2E79-4FDC-8F09-FFB2EB1EEDB3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B86ECC56-7578-4DCE-95B5-3D0F267334FD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94E49017-8277-4786-B02A-D1C17A32FF01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814369F2-D044-4828-AAE3-951F1C8CFEBC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766EC4B1-C276-4D05-817F-F95B634A3A7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0FC89D87-50C3-4D7B-BAC3-CB9180992FC0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66DA900A-3371-4D19-8B9B-0F07364F7A73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27B48027-F7F2-4175-BE07-71333C13CFFE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CABB3065-8E70-47F0-910E-E3BE8474C60E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D3B-215F-45BF-85E4-A96BFD5503D6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E088F6-D924-40FD-805A-64ED1830E6C1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467C9C-812C-4A61-9ED6-553743A93A1D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A52370-6F45-466B-BC80-E757F6D64619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5BEE90-B6FC-4935-BC1E-0AE0C284AC10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A8250E-F7C0-49F3-8DAD-E72CDBFA292B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88594D-F7F9-435A-8A91-521784C1F0A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77904F6-0D03-42C0-A316-8010D17685D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95B151-00EC-40C4-B1C9-8E12ADFB6DEF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AC4B383-CE6A-4EB9-B979-8650ED8C85C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BB02A34-1A52-43A6-957E-A8A5F4D9935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34924D-7C0A-4992-AE75-A1D79067F3F3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9214AD-C828-4374-831E-5AAEA426845D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6B7120-4B89-4C7A-9215-71687C74ED50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318C2D-338D-424A-8C1B-0CCB5C82CF9F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6051E-09B1-4393-98C7-1C27CEF3A686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259944C-08A3-4878-A625-0CEBCCFF383A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FAD71A9-5B40-4E69-BBFC-DAB3A8FBDFCC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366823-A39F-4BAE-80BE-9B06E30A9B5D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015A180-9A72-4B9D-ACD4-0AC6D2341E8B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0D11D1-2B90-4EDC-B89C-577C974A4E15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2BB1E1-E81B-4752-AB42-34AC1D8EDAFC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AA8FD74-E423-4B0E-8781-6636C3158AA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D321C0-3239-406D-A92B-687D5DB397EF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B06626-8FC7-4634-A593-BFF165B542AC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566BF1-4E4E-452A-AEF6-1473A1F05FF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14E58-C827-4E85-8476-CA1AABB38B7F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239F75-078E-48AC-A4BA-E14991A8CF16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6CF1E5-AAA3-434E-A1BB-5C8ED3AF0EDF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295A06-C69B-4397-B572-ACB123B1C191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1D4A28-09C8-4C45-B79B-DF928E2089A8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3FB940-0C28-4AA2-823F-97079B4F0FA0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42559D-E27F-47C6-B43D-D86FF96AB2B3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37F0894-D995-459E-A0A8-9070F1204E4A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FCC3EC-6809-43F1-BC88-50CED97D37BB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9187F4-D01C-4314-BFAA-29B6EC402E37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2563834-6E63-4210-99F2-28C46EFE9825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7EBFACE-DEB9-4AAA-8CDD-3995F6EA8FD4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44C00A0-E186-47BA-9FD1-CEBEED06119C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9D4B269-4A75-4C3A-BD7A-73977C798C8A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ABB245D-B2B3-4433-AC1A-5AA9198DD50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6FC54DD-B995-475D-A03D-B90A36BCE7DF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00FED4-AA45-438E-A0D6-805C2C23BF9B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618C3D5-57BC-4FCD-845E-9111DD4B21D9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4F37D8-1427-41D6-943A-330039BB5D4D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A2F9D8-0857-4121-B5FA-7D85D5E48DEA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5F77E-F27B-4BDA-B0D8-0AD66894C447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BD2CA71-2952-4E8D-A211-4F2A4D7676CD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6BC5F4-EC38-4C5C-A5BD-204B8A27724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368B69-CEDE-4D90-9831-5EBB64F2419F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6BC09C-74A7-4468-AC67-E6B4A35D4EFA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FCABBD3-DE36-4985-B52E-DE718B2A0F30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417BD64-7E12-4550-80CE-E3E3105E2AE1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DA7F68-5732-4E98-95A5-BE0382693B8C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E0161E-91F6-4387-B152-90EB01684428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85C8AC-03B2-4A8A-8F97-2DB7E0CD07FD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073C0CE-ADCC-490C-AEAF-0BD546CB8021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18B3522-1FC8-4B39-A84D-1CAB5D442515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0F61A9D-D139-4DF1-9C6A-C335A2362D6E}"/>
              </a:ext>
            </a:extLst>
          </p:cNvPr>
          <p:cNvSpPr/>
          <p:nvPr/>
        </p:nvSpPr>
        <p:spPr>
          <a:xfrm>
            <a:off x="7085769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A6FA5D5-AF59-4D46-8858-7D2E26BF3B25}"/>
              </a:ext>
            </a:extLst>
          </p:cNvPr>
          <p:cNvSpPr/>
          <p:nvPr/>
        </p:nvSpPr>
        <p:spPr>
          <a:xfrm>
            <a:off x="7085769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EABE3EA-6477-43AF-B4A7-D3FA93124E3A}"/>
              </a:ext>
            </a:extLst>
          </p:cNvPr>
          <p:cNvSpPr/>
          <p:nvPr/>
        </p:nvSpPr>
        <p:spPr>
          <a:xfrm>
            <a:off x="7085769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9DA7ABE-D172-4FDE-AE5F-0B79F961D8C8}"/>
              </a:ext>
            </a:extLst>
          </p:cNvPr>
          <p:cNvSpPr/>
          <p:nvPr/>
        </p:nvSpPr>
        <p:spPr>
          <a:xfrm>
            <a:off x="7396662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6E8ED1A-4F44-40E6-9601-05FAF8716C28}"/>
              </a:ext>
            </a:extLst>
          </p:cNvPr>
          <p:cNvSpPr/>
          <p:nvPr/>
        </p:nvSpPr>
        <p:spPr>
          <a:xfrm>
            <a:off x="7396662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D13999-BECF-4D97-A2CF-F2C5CB02BB54}"/>
              </a:ext>
            </a:extLst>
          </p:cNvPr>
          <p:cNvSpPr/>
          <p:nvPr/>
        </p:nvSpPr>
        <p:spPr>
          <a:xfrm>
            <a:off x="7396662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3C313CE-883E-43A0-BE5E-3AF172B4C2C1}"/>
              </a:ext>
            </a:extLst>
          </p:cNvPr>
          <p:cNvSpPr/>
          <p:nvPr/>
        </p:nvSpPr>
        <p:spPr>
          <a:xfrm>
            <a:off x="7707555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DA6662FD-995E-4EBD-8884-6C8CC371E9A2}"/>
              </a:ext>
            </a:extLst>
          </p:cNvPr>
          <p:cNvSpPr/>
          <p:nvPr/>
        </p:nvSpPr>
        <p:spPr>
          <a:xfrm>
            <a:off x="7707555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5EA823C-6B65-4B46-80D0-C5F5D1199D96}"/>
              </a:ext>
            </a:extLst>
          </p:cNvPr>
          <p:cNvSpPr/>
          <p:nvPr/>
        </p:nvSpPr>
        <p:spPr>
          <a:xfrm>
            <a:off x="7707555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2639C4-043C-46E3-9F91-67E139F6D4B7}"/>
              </a:ext>
            </a:extLst>
          </p:cNvPr>
          <p:cNvSpPr/>
          <p:nvPr/>
        </p:nvSpPr>
        <p:spPr>
          <a:xfrm>
            <a:off x="8418847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82E7666-CB69-439B-8AE6-C18B7FF1C0D3}"/>
              </a:ext>
            </a:extLst>
          </p:cNvPr>
          <p:cNvSpPr/>
          <p:nvPr/>
        </p:nvSpPr>
        <p:spPr>
          <a:xfrm>
            <a:off x="8418847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3D00C44-EA39-4706-9BF4-EEBA98EBF204}"/>
              </a:ext>
            </a:extLst>
          </p:cNvPr>
          <p:cNvSpPr/>
          <p:nvPr/>
        </p:nvSpPr>
        <p:spPr>
          <a:xfrm>
            <a:off x="8418847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E61D30-FA71-40F3-9292-502F61E52C0E}"/>
              </a:ext>
            </a:extLst>
          </p:cNvPr>
          <p:cNvSpPr/>
          <p:nvPr/>
        </p:nvSpPr>
        <p:spPr>
          <a:xfrm>
            <a:off x="8729740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9305ECE-4286-4F49-A83C-2A10A102B037}"/>
              </a:ext>
            </a:extLst>
          </p:cNvPr>
          <p:cNvSpPr/>
          <p:nvPr/>
        </p:nvSpPr>
        <p:spPr>
          <a:xfrm>
            <a:off x="8729740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AC90173-2ECF-4018-B7DF-130F596CD62E}"/>
              </a:ext>
            </a:extLst>
          </p:cNvPr>
          <p:cNvSpPr/>
          <p:nvPr/>
        </p:nvSpPr>
        <p:spPr>
          <a:xfrm>
            <a:off x="8729740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8AD70AD-330F-461F-83A7-8EE381AA785B}"/>
              </a:ext>
            </a:extLst>
          </p:cNvPr>
          <p:cNvSpPr/>
          <p:nvPr/>
        </p:nvSpPr>
        <p:spPr>
          <a:xfrm>
            <a:off x="9040633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F8B9D37-ADD6-47F5-80D8-B5DCE193F52D}"/>
              </a:ext>
            </a:extLst>
          </p:cNvPr>
          <p:cNvSpPr/>
          <p:nvPr/>
        </p:nvSpPr>
        <p:spPr>
          <a:xfrm>
            <a:off x="9040633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2193257-4DD3-4591-9A20-95B5AEC830AA}"/>
              </a:ext>
            </a:extLst>
          </p:cNvPr>
          <p:cNvSpPr/>
          <p:nvPr/>
        </p:nvSpPr>
        <p:spPr>
          <a:xfrm>
            <a:off x="9040633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323FFCF-EC10-430F-98E7-DF7CCEDA708D}"/>
              </a:ext>
            </a:extLst>
          </p:cNvPr>
          <p:cNvSpPr/>
          <p:nvPr/>
        </p:nvSpPr>
        <p:spPr>
          <a:xfrm>
            <a:off x="9383426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34DCFA-D58F-44B7-9D9C-C1E34A88D998}"/>
              </a:ext>
            </a:extLst>
          </p:cNvPr>
          <p:cNvSpPr/>
          <p:nvPr/>
        </p:nvSpPr>
        <p:spPr>
          <a:xfrm>
            <a:off x="9383426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1EA8321-DB31-4DCC-A5EA-10B433C5D3A4}"/>
              </a:ext>
            </a:extLst>
          </p:cNvPr>
          <p:cNvSpPr/>
          <p:nvPr/>
        </p:nvSpPr>
        <p:spPr>
          <a:xfrm>
            <a:off x="9383426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454E3E7-515A-4D62-884E-77A78847462F}"/>
              </a:ext>
            </a:extLst>
          </p:cNvPr>
          <p:cNvSpPr/>
          <p:nvPr/>
        </p:nvSpPr>
        <p:spPr>
          <a:xfrm>
            <a:off x="9694319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764690-3472-4F9D-8625-343A6A86945D}"/>
              </a:ext>
            </a:extLst>
          </p:cNvPr>
          <p:cNvSpPr/>
          <p:nvPr/>
        </p:nvSpPr>
        <p:spPr>
          <a:xfrm>
            <a:off x="9694319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4E4595A-9016-4404-B2C6-23BAFA69A0F5}"/>
              </a:ext>
            </a:extLst>
          </p:cNvPr>
          <p:cNvSpPr/>
          <p:nvPr/>
        </p:nvSpPr>
        <p:spPr>
          <a:xfrm>
            <a:off x="9694319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832310-CCB4-4561-BB70-03FA764D836F}"/>
              </a:ext>
            </a:extLst>
          </p:cNvPr>
          <p:cNvSpPr/>
          <p:nvPr/>
        </p:nvSpPr>
        <p:spPr>
          <a:xfrm>
            <a:off x="10005212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27B1B88-AA32-428B-88FC-797F84952FAD}"/>
              </a:ext>
            </a:extLst>
          </p:cNvPr>
          <p:cNvSpPr/>
          <p:nvPr/>
        </p:nvSpPr>
        <p:spPr>
          <a:xfrm>
            <a:off x="10005212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7E142EC-45B7-434C-84C6-EB993BD46EEE}"/>
              </a:ext>
            </a:extLst>
          </p:cNvPr>
          <p:cNvSpPr/>
          <p:nvPr/>
        </p:nvSpPr>
        <p:spPr>
          <a:xfrm>
            <a:off x="10005212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94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086ADF5-A4D8-4A59-AEA8-C523535A45DA}"/>
              </a:ext>
            </a:extLst>
          </p:cNvPr>
          <p:cNvGrpSpPr/>
          <p:nvPr/>
        </p:nvGrpSpPr>
        <p:grpSpPr>
          <a:xfrm>
            <a:off x="498643" y="4272701"/>
            <a:ext cx="9663389" cy="1439331"/>
            <a:chOff x="498643" y="3260765"/>
            <a:chExt cx="9663389" cy="14393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15CD38-772C-42BC-B85A-19A387BC4B95}"/>
                </a:ext>
              </a:extLst>
            </p:cNvPr>
            <p:cNvSpPr/>
            <p:nvPr/>
          </p:nvSpPr>
          <p:spPr>
            <a:xfrm>
              <a:off x="498643" y="3260765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FFC0E0-4C1C-4EBC-9CA5-2926209EB6C7}"/>
                </a:ext>
              </a:extLst>
            </p:cNvPr>
            <p:cNvSpPr/>
            <p:nvPr/>
          </p:nvSpPr>
          <p:spPr>
            <a:xfrm>
              <a:off x="544831" y="330387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6A98F6-190A-4D4B-9FE9-9A4ECF64B45D}"/>
                </a:ext>
              </a:extLst>
            </p:cNvPr>
            <p:cNvSpPr/>
            <p:nvPr/>
          </p:nvSpPr>
          <p:spPr>
            <a:xfrm>
              <a:off x="600242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0792D9-97DC-42F8-9648-DB47F6771B24}"/>
                </a:ext>
              </a:extLst>
            </p:cNvPr>
            <p:cNvSpPr/>
            <p:nvPr/>
          </p:nvSpPr>
          <p:spPr>
            <a:xfrm>
              <a:off x="2934278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452C5-F452-4358-B560-761BF21E8EF8}"/>
                </a:ext>
              </a:extLst>
            </p:cNvPr>
            <p:cNvSpPr/>
            <p:nvPr/>
          </p:nvSpPr>
          <p:spPr>
            <a:xfrm>
              <a:off x="660781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81E182-00A4-4FDD-9A79-937666D3BC80}"/>
                </a:ext>
              </a:extLst>
            </p:cNvPr>
            <p:cNvSpPr/>
            <p:nvPr/>
          </p:nvSpPr>
          <p:spPr>
            <a:xfrm>
              <a:off x="1767260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31D9D2-D3AC-4531-A3F8-D97EAE6B6008}"/>
                </a:ext>
              </a:extLst>
            </p:cNvPr>
            <p:cNvSpPr/>
            <p:nvPr/>
          </p:nvSpPr>
          <p:spPr>
            <a:xfrm>
              <a:off x="703918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836123-85E5-4B79-8C0D-F34B7ED832D7}"/>
                </a:ext>
              </a:extLst>
            </p:cNvPr>
            <p:cNvSpPr/>
            <p:nvPr/>
          </p:nvSpPr>
          <p:spPr>
            <a:xfrm>
              <a:off x="1214240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EE4213-C499-4791-853F-2610F711D9A1}"/>
                </a:ext>
              </a:extLst>
            </p:cNvPr>
            <p:cNvSpPr/>
            <p:nvPr/>
          </p:nvSpPr>
          <p:spPr>
            <a:xfrm>
              <a:off x="744774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312569-148E-438E-91FE-1F92BC320076}"/>
                </a:ext>
              </a:extLst>
            </p:cNvPr>
            <p:cNvSpPr/>
            <p:nvPr/>
          </p:nvSpPr>
          <p:spPr>
            <a:xfrm>
              <a:off x="957429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316BD2-A56C-40E5-90DF-09E3F1527248}"/>
                </a:ext>
              </a:extLst>
            </p:cNvPr>
            <p:cNvSpPr/>
            <p:nvPr/>
          </p:nvSpPr>
          <p:spPr>
            <a:xfrm>
              <a:off x="1256488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ECB894-980D-4885-A98B-C8D6FF965020}"/>
                </a:ext>
              </a:extLst>
            </p:cNvPr>
            <p:cNvSpPr/>
            <p:nvPr/>
          </p:nvSpPr>
          <p:spPr>
            <a:xfrm>
              <a:off x="1469144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43D7F3-A884-4C1F-8DB5-A79A19EE70BC}"/>
                </a:ext>
              </a:extLst>
            </p:cNvPr>
            <p:cNvSpPr/>
            <p:nvPr/>
          </p:nvSpPr>
          <p:spPr>
            <a:xfrm>
              <a:off x="1799538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C1D97B-DFD9-4393-B5B8-AE3F44607894}"/>
                </a:ext>
              </a:extLst>
            </p:cNvPr>
            <p:cNvSpPr/>
            <p:nvPr/>
          </p:nvSpPr>
          <p:spPr>
            <a:xfrm>
              <a:off x="2309860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988BB-9D70-4614-8E9B-9852FF82A61A}"/>
                </a:ext>
              </a:extLst>
            </p:cNvPr>
            <p:cNvSpPr/>
            <p:nvPr/>
          </p:nvSpPr>
          <p:spPr>
            <a:xfrm>
              <a:off x="1840393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DE7BE-BE80-4E44-8389-5BEB34F536ED}"/>
                </a:ext>
              </a:extLst>
            </p:cNvPr>
            <p:cNvSpPr/>
            <p:nvPr/>
          </p:nvSpPr>
          <p:spPr>
            <a:xfrm>
              <a:off x="2053049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4EED17-C646-4CBD-B1A9-82CC2350AB78}"/>
                </a:ext>
              </a:extLst>
            </p:cNvPr>
            <p:cNvSpPr/>
            <p:nvPr/>
          </p:nvSpPr>
          <p:spPr>
            <a:xfrm>
              <a:off x="2352108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0C0652-B71C-4CDA-8F30-DC389C36B90C}"/>
                </a:ext>
              </a:extLst>
            </p:cNvPr>
            <p:cNvSpPr/>
            <p:nvPr/>
          </p:nvSpPr>
          <p:spPr>
            <a:xfrm>
              <a:off x="2564763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A637B-5A5F-46D5-9CDD-91753F431CC5}"/>
                </a:ext>
              </a:extLst>
            </p:cNvPr>
            <p:cNvSpPr/>
            <p:nvPr/>
          </p:nvSpPr>
          <p:spPr>
            <a:xfrm>
              <a:off x="2994817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B27440-88C5-4644-860A-07844F4B7785}"/>
                </a:ext>
              </a:extLst>
            </p:cNvPr>
            <p:cNvSpPr/>
            <p:nvPr/>
          </p:nvSpPr>
          <p:spPr>
            <a:xfrm>
              <a:off x="4101296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6ACA8-4911-4C3C-A7A3-E765DA4B1733}"/>
                </a:ext>
              </a:extLst>
            </p:cNvPr>
            <p:cNvSpPr/>
            <p:nvPr/>
          </p:nvSpPr>
          <p:spPr>
            <a:xfrm>
              <a:off x="3037954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F87692-AE6A-4873-8318-8059D98BCE05}"/>
                </a:ext>
              </a:extLst>
            </p:cNvPr>
            <p:cNvSpPr/>
            <p:nvPr/>
          </p:nvSpPr>
          <p:spPr>
            <a:xfrm>
              <a:off x="3548276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6ABE0A-E832-4EDB-ADA9-712508C795E7}"/>
                </a:ext>
              </a:extLst>
            </p:cNvPr>
            <p:cNvSpPr/>
            <p:nvPr/>
          </p:nvSpPr>
          <p:spPr>
            <a:xfrm>
              <a:off x="3078810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16195D-2F6E-4B81-B5B2-5A6C1A2D3191}"/>
                </a:ext>
              </a:extLst>
            </p:cNvPr>
            <p:cNvSpPr/>
            <p:nvPr/>
          </p:nvSpPr>
          <p:spPr>
            <a:xfrm>
              <a:off x="3291465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8CFF01-2925-40DD-8E7A-8AF64F0AC46E}"/>
                </a:ext>
              </a:extLst>
            </p:cNvPr>
            <p:cNvSpPr/>
            <p:nvPr/>
          </p:nvSpPr>
          <p:spPr>
            <a:xfrm>
              <a:off x="3590524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60D0BA-0D03-45D8-8EE8-5CD1430AD52E}"/>
                </a:ext>
              </a:extLst>
            </p:cNvPr>
            <p:cNvSpPr/>
            <p:nvPr/>
          </p:nvSpPr>
          <p:spPr>
            <a:xfrm>
              <a:off x="3803180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7CCEF3-58A7-43E4-BACD-9C976C2E1865}"/>
                </a:ext>
              </a:extLst>
            </p:cNvPr>
            <p:cNvSpPr/>
            <p:nvPr/>
          </p:nvSpPr>
          <p:spPr>
            <a:xfrm>
              <a:off x="4133574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AA530BB-9866-419A-BB8F-53C46D0D23F4}"/>
                </a:ext>
              </a:extLst>
            </p:cNvPr>
            <p:cNvSpPr/>
            <p:nvPr/>
          </p:nvSpPr>
          <p:spPr>
            <a:xfrm>
              <a:off x="4643896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FDD18A-35FA-4E74-9C83-BE1A1CB019FA}"/>
                </a:ext>
              </a:extLst>
            </p:cNvPr>
            <p:cNvSpPr/>
            <p:nvPr/>
          </p:nvSpPr>
          <p:spPr>
            <a:xfrm>
              <a:off x="4174429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2985ECF-BD2B-42AB-B831-29D66BC82F50}"/>
                </a:ext>
              </a:extLst>
            </p:cNvPr>
            <p:cNvSpPr/>
            <p:nvPr/>
          </p:nvSpPr>
          <p:spPr>
            <a:xfrm>
              <a:off x="4387085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53CA5405-5198-4B69-9734-3E8559A08D30}"/>
                </a:ext>
              </a:extLst>
            </p:cNvPr>
            <p:cNvSpPr/>
            <p:nvPr/>
          </p:nvSpPr>
          <p:spPr>
            <a:xfrm>
              <a:off x="4686144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0038CDD9-2064-47DB-A63E-D01A016AFA4A}"/>
                </a:ext>
              </a:extLst>
            </p:cNvPr>
            <p:cNvSpPr/>
            <p:nvPr/>
          </p:nvSpPr>
          <p:spPr>
            <a:xfrm>
              <a:off x="4898799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3" name="직사각형 7202">
              <a:extLst>
                <a:ext uri="{FF2B5EF4-FFF2-40B4-BE49-F238E27FC236}">
                  <a16:creationId xmlns:a16="http://schemas.microsoft.com/office/drawing/2014/main" id="{4E771F53-BF17-46E2-B0DC-F5CD09C48DAC}"/>
                </a:ext>
              </a:extLst>
            </p:cNvPr>
            <p:cNvSpPr/>
            <p:nvPr/>
          </p:nvSpPr>
          <p:spPr>
            <a:xfrm>
              <a:off x="5343796" y="330220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4" name="직사각형 7203">
              <a:extLst>
                <a:ext uri="{FF2B5EF4-FFF2-40B4-BE49-F238E27FC236}">
                  <a16:creationId xmlns:a16="http://schemas.microsoft.com/office/drawing/2014/main" id="{6CC64D6D-C053-4E43-B943-D223D1B39A81}"/>
                </a:ext>
              </a:extLst>
            </p:cNvPr>
            <p:cNvSpPr/>
            <p:nvPr/>
          </p:nvSpPr>
          <p:spPr>
            <a:xfrm>
              <a:off x="5399207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5" name="직사각형 7204">
              <a:extLst>
                <a:ext uri="{FF2B5EF4-FFF2-40B4-BE49-F238E27FC236}">
                  <a16:creationId xmlns:a16="http://schemas.microsoft.com/office/drawing/2014/main" id="{E0AC1E89-F80C-4861-B590-47493FDA4919}"/>
                </a:ext>
              </a:extLst>
            </p:cNvPr>
            <p:cNvSpPr/>
            <p:nvPr/>
          </p:nvSpPr>
          <p:spPr>
            <a:xfrm>
              <a:off x="7733243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6" name="직사각형 7205">
              <a:extLst>
                <a:ext uri="{FF2B5EF4-FFF2-40B4-BE49-F238E27FC236}">
                  <a16:creationId xmlns:a16="http://schemas.microsoft.com/office/drawing/2014/main" id="{C3B9F48A-D945-4FDF-AB42-6E7F5E17AE99}"/>
                </a:ext>
              </a:extLst>
            </p:cNvPr>
            <p:cNvSpPr/>
            <p:nvPr/>
          </p:nvSpPr>
          <p:spPr>
            <a:xfrm>
              <a:off x="5459746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7" name="직사각형 7206">
              <a:extLst>
                <a:ext uri="{FF2B5EF4-FFF2-40B4-BE49-F238E27FC236}">
                  <a16:creationId xmlns:a16="http://schemas.microsoft.com/office/drawing/2014/main" id="{6F5FFED5-A5B7-45D6-AF7B-70EA4C68BC51}"/>
                </a:ext>
              </a:extLst>
            </p:cNvPr>
            <p:cNvSpPr/>
            <p:nvPr/>
          </p:nvSpPr>
          <p:spPr>
            <a:xfrm>
              <a:off x="6566225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8" name="직사각형 7207">
              <a:extLst>
                <a:ext uri="{FF2B5EF4-FFF2-40B4-BE49-F238E27FC236}">
                  <a16:creationId xmlns:a16="http://schemas.microsoft.com/office/drawing/2014/main" id="{AE5031D5-CBA4-42DC-A835-C220FE68B4AB}"/>
                </a:ext>
              </a:extLst>
            </p:cNvPr>
            <p:cNvSpPr/>
            <p:nvPr/>
          </p:nvSpPr>
          <p:spPr>
            <a:xfrm>
              <a:off x="5502883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9" name="직사각형 7208">
              <a:extLst>
                <a:ext uri="{FF2B5EF4-FFF2-40B4-BE49-F238E27FC236}">
                  <a16:creationId xmlns:a16="http://schemas.microsoft.com/office/drawing/2014/main" id="{3DB8AD2D-C9B6-47B6-BA4D-CD1B1C5B59FB}"/>
                </a:ext>
              </a:extLst>
            </p:cNvPr>
            <p:cNvSpPr/>
            <p:nvPr/>
          </p:nvSpPr>
          <p:spPr>
            <a:xfrm>
              <a:off x="6013205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0" name="직사각형 7209">
              <a:extLst>
                <a:ext uri="{FF2B5EF4-FFF2-40B4-BE49-F238E27FC236}">
                  <a16:creationId xmlns:a16="http://schemas.microsoft.com/office/drawing/2014/main" id="{F6F32E98-9697-4538-BE61-3C0682B52160}"/>
                </a:ext>
              </a:extLst>
            </p:cNvPr>
            <p:cNvSpPr/>
            <p:nvPr/>
          </p:nvSpPr>
          <p:spPr>
            <a:xfrm>
              <a:off x="5543739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1" name="직사각형 7210">
              <a:extLst>
                <a:ext uri="{FF2B5EF4-FFF2-40B4-BE49-F238E27FC236}">
                  <a16:creationId xmlns:a16="http://schemas.microsoft.com/office/drawing/2014/main" id="{0E5C0025-7DF8-40C8-954D-B9CFFDC22229}"/>
                </a:ext>
              </a:extLst>
            </p:cNvPr>
            <p:cNvSpPr/>
            <p:nvPr/>
          </p:nvSpPr>
          <p:spPr>
            <a:xfrm>
              <a:off x="5756394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2" name="직사각형 7211">
              <a:extLst>
                <a:ext uri="{FF2B5EF4-FFF2-40B4-BE49-F238E27FC236}">
                  <a16:creationId xmlns:a16="http://schemas.microsoft.com/office/drawing/2014/main" id="{5F0D93F6-004B-4E72-9398-5868C5EE6145}"/>
                </a:ext>
              </a:extLst>
            </p:cNvPr>
            <p:cNvSpPr/>
            <p:nvPr/>
          </p:nvSpPr>
          <p:spPr>
            <a:xfrm>
              <a:off x="6055453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3" name="직사각형 7212">
              <a:extLst>
                <a:ext uri="{FF2B5EF4-FFF2-40B4-BE49-F238E27FC236}">
                  <a16:creationId xmlns:a16="http://schemas.microsoft.com/office/drawing/2014/main" id="{24B0B1FA-B86A-46A1-8DEE-CB2530E967C7}"/>
                </a:ext>
              </a:extLst>
            </p:cNvPr>
            <p:cNvSpPr/>
            <p:nvPr/>
          </p:nvSpPr>
          <p:spPr>
            <a:xfrm>
              <a:off x="6268109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4" name="직사각형 7213">
              <a:extLst>
                <a:ext uri="{FF2B5EF4-FFF2-40B4-BE49-F238E27FC236}">
                  <a16:creationId xmlns:a16="http://schemas.microsoft.com/office/drawing/2014/main" id="{EE6725BB-4771-4D25-8F0F-ECA1BFA4CE9D}"/>
                </a:ext>
              </a:extLst>
            </p:cNvPr>
            <p:cNvSpPr/>
            <p:nvPr/>
          </p:nvSpPr>
          <p:spPr>
            <a:xfrm>
              <a:off x="6598503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5" name="직사각형 7214">
              <a:extLst>
                <a:ext uri="{FF2B5EF4-FFF2-40B4-BE49-F238E27FC236}">
                  <a16:creationId xmlns:a16="http://schemas.microsoft.com/office/drawing/2014/main" id="{BF4BDA07-54E0-4A88-ABE9-F7E4AB882E01}"/>
                </a:ext>
              </a:extLst>
            </p:cNvPr>
            <p:cNvSpPr/>
            <p:nvPr/>
          </p:nvSpPr>
          <p:spPr>
            <a:xfrm>
              <a:off x="7108825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6" name="직사각형 7215">
              <a:extLst>
                <a:ext uri="{FF2B5EF4-FFF2-40B4-BE49-F238E27FC236}">
                  <a16:creationId xmlns:a16="http://schemas.microsoft.com/office/drawing/2014/main" id="{22159B99-DF26-450D-8D11-50D1B2A21D6B}"/>
                </a:ext>
              </a:extLst>
            </p:cNvPr>
            <p:cNvSpPr/>
            <p:nvPr/>
          </p:nvSpPr>
          <p:spPr>
            <a:xfrm>
              <a:off x="6639358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7" name="직사각형 7216">
              <a:extLst>
                <a:ext uri="{FF2B5EF4-FFF2-40B4-BE49-F238E27FC236}">
                  <a16:creationId xmlns:a16="http://schemas.microsoft.com/office/drawing/2014/main" id="{A912CB5D-56C3-4975-B383-BF82E1457BA3}"/>
                </a:ext>
              </a:extLst>
            </p:cNvPr>
            <p:cNvSpPr/>
            <p:nvPr/>
          </p:nvSpPr>
          <p:spPr>
            <a:xfrm>
              <a:off x="6852014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8" name="직사각형 7217">
              <a:extLst>
                <a:ext uri="{FF2B5EF4-FFF2-40B4-BE49-F238E27FC236}">
                  <a16:creationId xmlns:a16="http://schemas.microsoft.com/office/drawing/2014/main" id="{5D668EC5-41BE-4B6F-BB85-0E6E72581497}"/>
                </a:ext>
              </a:extLst>
            </p:cNvPr>
            <p:cNvSpPr/>
            <p:nvPr/>
          </p:nvSpPr>
          <p:spPr>
            <a:xfrm>
              <a:off x="7151073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5CE41C3A-382D-4977-9C41-051B21235D11}"/>
                </a:ext>
              </a:extLst>
            </p:cNvPr>
            <p:cNvSpPr/>
            <p:nvPr/>
          </p:nvSpPr>
          <p:spPr>
            <a:xfrm>
              <a:off x="7363728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0" name="직사각형 7219">
              <a:extLst>
                <a:ext uri="{FF2B5EF4-FFF2-40B4-BE49-F238E27FC236}">
                  <a16:creationId xmlns:a16="http://schemas.microsoft.com/office/drawing/2014/main" id="{9E437986-39B0-4584-B71A-31A8658850EB}"/>
                </a:ext>
              </a:extLst>
            </p:cNvPr>
            <p:cNvSpPr/>
            <p:nvPr/>
          </p:nvSpPr>
          <p:spPr>
            <a:xfrm>
              <a:off x="7793782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1" name="직사각형 7220">
              <a:extLst>
                <a:ext uri="{FF2B5EF4-FFF2-40B4-BE49-F238E27FC236}">
                  <a16:creationId xmlns:a16="http://schemas.microsoft.com/office/drawing/2014/main" id="{B43BAB3D-D338-42A4-8976-3DC5D50E7F44}"/>
                </a:ext>
              </a:extLst>
            </p:cNvPr>
            <p:cNvSpPr/>
            <p:nvPr/>
          </p:nvSpPr>
          <p:spPr>
            <a:xfrm>
              <a:off x="8900261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2" name="직사각형 7221">
              <a:extLst>
                <a:ext uri="{FF2B5EF4-FFF2-40B4-BE49-F238E27FC236}">
                  <a16:creationId xmlns:a16="http://schemas.microsoft.com/office/drawing/2014/main" id="{681FAD9E-98ED-4CCB-AA9D-7BF51DEA9136}"/>
                </a:ext>
              </a:extLst>
            </p:cNvPr>
            <p:cNvSpPr/>
            <p:nvPr/>
          </p:nvSpPr>
          <p:spPr>
            <a:xfrm>
              <a:off x="7836919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3" name="직사각형 7222">
              <a:extLst>
                <a:ext uri="{FF2B5EF4-FFF2-40B4-BE49-F238E27FC236}">
                  <a16:creationId xmlns:a16="http://schemas.microsoft.com/office/drawing/2014/main" id="{E4C583A8-8BA9-46BC-982E-DC7495FE0836}"/>
                </a:ext>
              </a:extLst>
            </p:cNvPr>
            <p:cNvSpPr/>
            <p:nvPr/>
          </p:nvSpPr>
          <p:spPr>
            <a:xfrm>
              <a:off x="8347241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4" name="직사각형 7223">
              <a:extLst>
                <a:ext uri="{FF2B5EF4-FFF2-40B4-BE49-F238E27FC236}">
                  <a16:creationId xmlns:a16="http://schemas.microsoft.com/office/drawing/2014/main" id="{80A51A0A-7381-482D-99FE-10FAC7A7A037}"/>
                </a:ext>
              </a:extLst>
            </p:cNvPr>
            <p:cNvSpPr/>
            <p:nvPr/>
          </p:nvSpPr>
          <p:spPr>
            <a:xfrm>
              <a:off x="7877775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5" name="직사각형 7224">
              <a:extLst>
                <a:ext uri="{FF2B5EF4-FFF2-40B4-BE49-F238E27FC236}">
                  <a16:creationId xmlns:a16="http://schemas.microsoft.com/office/drawing/2014/main" id="{5F1E4C32-9E82-48E8-91C8-6B9E08DA189A}"/>
                </a:ext>
              </a:extLst>
            </p:cNvPr>
            <p:cNvSpPr/>
            <p:nvPr/>
          </p:nvSpPr>
          <p:spPr>
            <a:xfrm>
              <a:off x="8090430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6" name="직사각형 7225">
              <a:extLst>
                <a:ext uri="{FF2B5EF4-FFF2-40B4-BE49-F238E27FC236}">
                  <a16:creationId xmlns:a16="http://schemas.microsoft.com/office/drawing/2014/main" id="{C75FDFE7-39BB-4CDE-80B2-EA9D8C0C0382}"/>
                </a:ext>
              </a:extLst>
            </p:cNvPr>
            <p:cNvSpPr/>
            <p:nvPr/>
          </p:nvSpPr>
          <p:spPr>
            <a:xfrm>
              <a:off x="8389489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7" name="직사각형 7226">
              <a:extLst>
                <a:ext uri="{FF2B5EF4-FFF2-40B4-BE49-F238E27FC236}">
                  <a16:creationId xmlns:a16="http://schemas.microsoft.com/office/drawing/2014/main" id="{0486B58E-EDF8-4A04-B252-14CD1D3F99A6}"/>
                </a:ext>
              </a:extLst>
            </p:cNvPr>
            <p:cNvSpPr/>
            <p:nvPr/>
          </p:nvSpPr>
          <p:spPr>
            <a:xfrm>
              <a:off x="8602145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8" name="직사각형 7227">
              <a:extLst>
                <a:ext uri="{FF2B5EF4-FFF2-40B4-BE49-F238E27FC236}">
                  <a16:creationId xmlns:a16="http://schemas.microsoft.com/office/drawing/2014/main" id="{FBE1AE33-8303-49A6-BA96-32B748E2CBE0}"/>
                </a:ext>
              </a:extLst>
            </p:cNvPr>
            <p:cNvSpPr/>
            <p:nvPr/>
          </p:nvSpPr>
          <p:spPr>
            <a:xfrm>
              <a:off x="8932539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9" name="직사각형 7228">
              <a:extLst>
                <a:ext uri="{FF2B5EF4-FFF2-40B4-BE49-F238E27FC236}">
                  <a16:creationId xmlns:a16="http://schemas.microsoft.com/office/drawing/2014/main" id="{2B862F4A-4F49-4F58-B284-9DA035CA123A}"/>
                </a:ext>
              </a:extLst>
            </p:cNvPr>
            <p:cNvSpPr/>
            <p:nvPr/>
          </p:nvSpPr>
          <p:spPr>
            <a:xfrm>
              <a:off x="9442861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0" name="직사각형 7229">
              <a:extLst>
                <a:ext uri="{FF2B5EF4-FFF2-40B4-BE49-F238E27FC236}">
                  <a16:creationId xmlns:a16="http://schemas.microsoft.com/office/drawing/2014/main" id="{F14D5366-116E-4AE0-861E-415497B5539D}"/>
                </a:ext>
              </a:extLst>
            </p:cNvPr>
            <p:cNvSpPr/>
            <p:nvPr/>
          </p:nvSpPr>
          <p:spPr>
            <a:xfrm>
              <a:off x="8973394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1" name="직사각형 7230">
              <a:extLst>
                <a:ext uri="{FF2B5EF4-FFF2-40B4-BE49-F238E27FC236}">
                  <a16:creationId xmlns:a16="http://schemas.microsoft.com/office/drawing/2014/main" id="{8D7AC8E8-6AAE-4F66-924B-4C6F8BEA2093}"/>
                </a:ext>
              </a:extLst>
            </p:cNvPr>
            <p:cNvSpPr/>
            <p:nvPr/>
          </p:nvSpPr>
          <p:spPr>
            <a:xfrm>
              <a:off x="9186050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DFC378-5246-4459-9542-EFE07CC039C4}"/>
                </a:ext>
              </a:extLst>
            </p:cNvPr>
            <p:cNvSpPr/>
            <p:nvPr/>
          </p:nvSpPr>
          <p:spPr>
            <a:xfrm>
              <a:off x="9485109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7701C3-C5E6-4580-8C23-F4C24CF6F904}"/>
                </a:ext>
              </a:extLst>
            </p:cNvPr>
            <p:cNvSpPr/>
            <p:nvPr/>
          </p:nvSpPr>
          <p:spPr>
            <a:xfrm>
              <a:off x="9697764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869344-8150-4E78-B7AA-99E5605BDB57}"/>
                </a:ext>
              </a:extLst>
            </p:cNvPr>
            <p:cNvSpPr/>
            <p:nvPr/>
          </p:nvSpPr>
          <p:spPr>
            <a:xfrm>
              <a:off x="498643" y="4049389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0D665D6-646E-42C4-97BA-1EEBD8A43EF9}"/>
                </a:ext>
              </a:extLst>
            </p:cNvPr>
            <p:cNvSpPr/>
            <p:nvPr/>
          </p:nvSpPr>
          <p:spPr>
            <a:xfrm>
              <a:off x="544831" y="409249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2610E45-782D-4DC7-818D-C1E9549192E4}"/>
                </a:ext>
              </a:extLst>
            </p:cNvPr>
            <p:cNvSpPr/>
            <p:nvPr/>
          </p:nvSpPr>
          <p:spPr>
            <a:xfrm>
              <a:off x="600242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F81A767-A35D-4080-9239-55266BE66644}"/>
                </a:ext>
              </a:extLst>
            </p:cNvPr>
            <p:cNvSpPr/>
            <p:nvPr/>
          </p:nvSpPr>
          <p:spPr>
            <a:xfrm>
              <a:off x="2934278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0B635C8-2D80-4EEF-83F6-93A348D87FBF}"/>
                </a:ext>
              </a:extLst>
            </p:cNvPr>
            <p:cNvSpPr/>
            <p:nvPr/>
          </p:nvSpPr>
          <p:spPr>
            <a:xfrm>
              <a:off x="660781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9D3412B-A336-405B-B4B0-62AFEDF346FF}"/>
                </a:ext>
              </a:extLst>
            </p:cNvPr>
            <p:cNvSpPr/>
            <p:nvPr/>
          </p:nvSpPr>
          <p:spPr>
            <a:xfrm>
              <a:off x="1767260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566523-0400-4FF0-B3C2-9435BE7D0A60}"/>
                </a:ext>
              </a:extLst>
            </p:cNvPr>
            <p:cNvSpPr/>
            <p:nvPr/>
          </p:nvSpPr>
          <p:spPr>
            <a:xfrm>
              <a:off x="703918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B4917E8-6D73-47D4-A66C-19E31526C81C}"/>
                </a:ext>
              </a:extLst>
            </p:cNvPr>
            <p:cNvSpPr/>
            <p:nvPr/>
          </p:nvSpPr>
          <p:spPr>
            <a:xfrm>
              <a:off x="1214240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D34EDE1B-DE20-4E72-B404-70F05351067C}"/>
                </a:ext>
              </a:extLst>
            </p:cNvPr>
            <p:cNvSpPr/>
            <p:nvPr/>
          </p:nvSpPr>
          <p:spPr>
            <a:xfrm>
              <a:off x="744774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322AE85-1DDA-4A1F-943F-B35ECDEC96BE}"/>
                </a:ext>
              </a:extLst>
            </p:cNvPr>
            <p:cNvSpPr/>
            <p:nvPr/>
          </p:nvSpPr>
          <p:spPr>
            <a:xfrm>
              <a:off x="957429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26518E7-BBBE-4298-A4FF-F05AA3F502F7}"/>
                </a:ext>
              </a:extLst>
            </p:cNvPr>
            <p:cNvSpPr/>
            <p:nvPr/>
          </p:nvSpPr>
          <p:spPr>
            <a:xfrm>
              <a:off x="1256488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D0E4919-B14A-426E-9368-288EFFB748EA}"/>
                </a:ext>
              </a:extLst>
            </p:cNvPr>
            <p:cNvSpPr/>
            <p:nvPr/>
          </p:nvSpPr>
          <p:spPr>
            <a:xfrm>
              <a:off x="1469144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5A47A0-D5AA-4EC4-BA49-7D37957B77AB}"/>
                </a:ext>
              </a:extLst>
            </p:cNvPr>
            <p:cNvSpPr/>
            <p:nvPr/>
          </p:nvSpPr>
          <p:spPr>
            <a:xfrm>
              <a:off x="1799538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E617524-EB9A-4B7B-81B9-89B7BA67E060}"/>
                </a:ext>
              </a:extLst>
            </p:cNvPr>
            <p:cNvSpPr/>
            <p:nvPr/>
          </p:nvSpPr>
          <p:spPr>
            <a:xfrm>
              <a:off x="2309860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B10BE98-69A0-445E-A157-CFFAD22824AB}"/>
                </a:ext>
              </a:extLst>
            </p:cNvPr>
            <p:cNvSpPr/>
            <p:nvPr/>
          </p:nvSpPr>
          <p:spPr>
            <a:xfrm>
              <a:off x="1840393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5AA433-9BF3-432D-9591-299F37DF0ACD}"/>
                </a:ext>
              </a:extLst>
            </p:cNvPr>
            <p:cNvSpPr/>
            <p:nvPr/>
          </p:nvSpPr>
          <p:spPr>
            <a:xfrm>
              <a:off x="2053049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A8F5DE2-FC75-4E96-93DD-40DA8C513933}"/>
                </a:ext>
              </a:extLst>
            </p:cNvPr>
            <p:cNvSpPr/>
            <p:nvPr/>
          </p:nvSpPr>
          <p:spPr>
            <a:xfrm>
              <a:off x="2352108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594C7A7-CC16-4959-AA06-E6A738A750AC}"/>
                </a:ext>
              </a:extLst>
            </p:cNvPr>
            <p:cNvSpPr/>
            <p:nvPr/>
          </p:nvSpPr>
          <p:spPr>
            <a:xfrm>
              <a:off x="2564763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01095E35-F499-41AD-A4F6-E75CA9273EAB}"/>
                </a:ext>
              </a:extLst>
            </p:cNvPr>
            <p:cNvSpPr/>
            <p:nvPr/>
          </p:nvSpPr>
          <p:spPr>
            <a:xfrm>
              <a:off x="2994817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8052837-F933-44E6-80EC-6A745C31947A}"/>
                </a:ext>
              </a:extLst>
            </p:cNvPr>
            <p:cNvSpPr/>
            <p:nvPr/>
          </p:nvSpPr>
          <p:spPr>
            <a:xfrm>
              <a:off x="4101296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44DFF3B-1203-4522-ACDD-CA38B44E884E}"/>
                </a:ext>
              </a:extLst>
            </p:cNvPr>
            <p:cNvSpPr/>
            <p:nvPr/>
          </p:nvSpPr>
          <p:spPr>
            <a:xfrm>
              <a:off x="3037954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E394952-1681-422B-9466-D6661126264E}"/>
                </a:ext>
              </a:extLst>
            </p:cNvPr>
            <p:cNvSpPr/>
            <p:nvPr/>
          </p:nvSpPr>
          <p:spPr>
            <a:xfrm>
              <a:off x="3548276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A0B270B-3342-4036-8EAC-9D238335AE74}"/>
                </a:ext>
              </a:extLst>
            </p:cNvPr>
            <p:cNvSpPr/>
            <p:nvPr/>
          </p:nvSpPr>
          <p:spPr>
            <a:xfrm>
              <a:off x="3078810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1ACECED-7EF6-4ED5-B46E-8024ADCE3004}"/>
                </a:ext>
              </a:extLst>
            </p:cNvPr>
            <p:cNvSpPr/>
            <p:nvPr/>
          </p:nvSpPr>
          <p:spPr>
            <a:xfrm>
              <a:off x="3291465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CEA54EB-A948-4956-BE4B-9CF2AA448676}"/>
                </a:ext>
              </a:extLst>
            </p:cNvPr>
            <p:cNvSpPr/>
            <p:nvPr/>
          </p:nvSpPr>
          <p:spPr>
            <a:xfrm>
              <a:off x="3590524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1B3B604-38ED-42D2-B50C-40CA4F7EF5C5}"/>
                </a:ext>
              </a:extLst>
            </p:cNvPr>
            <p:cNvSpPr/>
            <p:nvPr/>
          </p:nvSpPr>
          <p:spPr>
            <a:xfrm>
              <a:off x="3803180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8C08D67-1F78-4BB2-BBC4-4E6292CD8071}"/>
                </a:ext>
              </a:extLst>
            </p:cNvPr>
            <p:cNvSpPr/>
            <p:nvPr/>
          </p:nvSpPr>
          <p:spPr>
            <a:xfrm>
              <a:off x="4133574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094A8FF-DAFA-4E23-8641-60C2C1370A4C}"/>
                </a:ext>
              </a:extLst>
            </p:cNvPr>
            <p:cNvSpPr/>
            <p:nvPr/>
          </p:nvSpPr>
          <p:spPr>
            <a:xfrm>
              <a:off x="4643896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A1C6F58-2551-441B-A186-9ABEB3FFAE7C}"/>
                </a:ext>
              </a:extLst>
            </p:cNvPr>
            <p:cNvSpPr/>
            <p:nvPr/>
          </p:nvSpPr>
          <p:spPr>
            <a:xfrm>
              <a:off x="4174429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32AEF1-C68A-4865-A999-43F9D5D79A31}"/>
                </a:ext>
              </a:extLst>
            </p:cNvPr>
            <p:cNvSpPr/>
            <p:nvPr/>
          </p:nvSpPr>
          <p:spPr>
            <a:xfrm>
              <a:off x="4387085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8774469-557D-4201-8A1F-94FF684D7BD7}"/>
                </a:ext>
              </a:extLst>
            </p:cNvPr>
            <p:cNvSpPr/>
            <p:nvPr/>
          </p:nvSpPr>
          <p:spPr>
            <a:xfrm>
              <a:off x="4686144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E9BB642-37D8-496C-B318-FD35CC82A553}"/>
                </a:ext>
              </a:extLst>
            </p:cNvPr>
            <p:cNvSpPr/>
            <p:nvPr/>
          </p:nvSpPr>
          <p:spPr>
            <a:xfrm>
              <a:off x="4898799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B50BDB3-9832-4DAE-9BF0-68289F162E4D}"/>
                </a:ext>
              </a:extLst>
            </p:cNvPr>
            <p:cNvSpPr/>
            <p:nvPr/>
          </p:nvSpPr>
          <p:spPr>
            <a:xfrm>
              <a:off x="5343796" y="409082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B2F891A-4150-412D-AF0E-F9FFBBEFBC7D}"/>
                </a:ext>
              </a:extLst>
            </p:cNvPr>
            <p:cNvSpPr/>
            <p:nvPr/>
          </p:nvSpPr>
          <p:spPr>
            <a:xfrm>
              <a:off x="5399207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DB4B008-2E5B-4737-9197-91D750620EE3}"/>
                </a:ext>
              </a:extLst>
            </p:cNvPr>
            <p:cNvSpPr/>
            <p:nvPr/>
          </p:nvSpPr>
          <p:spPr>
            <a:xfrm>
              <a:off x="7733243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350B3F1-4858-4506-B885-9F99E3A0F282}"/>
                </a:ext>
              </a:extLst>
            </p:cNvPr>
            <p:cNvSpPr/>
            <p:nvPr/>
          </p:nvSpPr>
          <p:spPr>
            <a:xfrm>
              <a:off x="5459746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2B8438A-B91D-4C54-9A82-A90877322785}"/>
                </a:ext>
              </a:extLst>
            </p:cNvPr>
            <p:cNvSpPr/>
            <p:nvPr/>
          </p:nvSpPr>
          <p:spPr>
            <a:xfrm>
              <a:off x="6566225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3D7FB59-5043-4BD7-BA8C-321E231FBF42}"/>
                </a:ext>
              </a:extLst>
            </p:cNvPr>
            <p:cNvSpPr/>
            <p:nvPr/>
          </p:nvSpPr>
          <p:spPr>
            <a:xfrm>
              <a:off x="5502883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B4FD9546-7670-4735-BF54-8C413500B14E}"/>
                </a:ext>
              </a:extLst>
            </p:cNvPr>
            <p:cNvSpPr/>
            <p:nvPr/>
          </p:nvSpPr>
          <p:spPr>
            <a:xfrm>
              <a:off x="6013205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894801B-D3B6-4A83-81AD-836A6305AA5C}"/>
                </a:ext>
              </a:extLst>
            </p:cNvPr>
            <p:cNvSpPr/>
            <p:nvPr/>
          </p:nvSpPr>
          <p:spPr>
            <a:xfrm>
              <a:off x="5543739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0E815D3-5B0E-47D3-918F-236D9306E795}"/>
                </a:ext>
              </a:extLst>
            </p:cNvPr>
            <p:cNvSpPr/>
            <p:nvPr/>
          </p:nvSpPr>
          <p:spPr>
            <a:xfrm>
              <a:off x="5756394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3B78421-B6F7-4AC7-8AEA-AE2DC35D12D2}"/>
                </a:ext>
              </a:extLst>
            </p:cNvPr>
            <p:cNvSpPr/>
            <p:nvPr/>
          </p:nvSpPr>
          <p:spPr>
            <a:xfrm>
              <a:off x="6055453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C44FD2E-746D-46D4-A60C-E413138E9AD5}"/>
                </a:ext>
              </a:extLst>
            </p:cNvPr>
            <p:cNvSpPr/>
            <p:nvPr/>
          </p:nvSpPr>
          <p:spPr>
            <a:xfrm>
              <a:off x="6268109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5D1BB70-B16C-4E87-87BA-6D173A5F1FA9}"/>
                </a:ext>
              </a:extLst>
            </p:cNvPr>
            <p:cNvSpPr/>
            <p:nvPr/>
          </p:nvSpPr>
          <p:spPr>
            <a:xfrm>
              <a:off x="6598503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ADCD09F0-0B3A-45B3-965F-A163FB426FFD}"/>
                </a:ext>
              </a:extLst>
            </p:cNvPr>
            <p:cNvSpPr/>
            <p:nvPr/>
          </p:nvSpPr>
          <p:spPr>
            <a:xfrm>
              <a:off x="7108825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4B0EF02-BDC3-413C-96AC-1CC058B19C9B}"/>
                </a:ext>
              </a:extLst>
            </p:cNvPr>
            <p:cNvSpPr/>
            <p:nvPr/>
          </p:nvSpPr>
          <p:spPr>
            <a:xfrm>
              <a:off x="6639358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883ED70-F401-4B7E-8825-2C2A795A9555}"/>
                </a:ext>
              </a:extLst>
            </p:cNvPr>
            <p:cNvSpPr/>
            <p:nvPr/>
          </p:nvSpPr>
          <p:spPr>
            <a:xfrm>
              <a:off x="6852014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37DB41A-F29B-40ED-86D9-3FE4404B8C2F}"/>
                </a:ext>
              </a:extLst>
            </p:cNvPr>
            <p:cNvSpPr/>
            <p:nvPr/>
          </p:nvSpPr>
          <p:spPr>
            <a:xfrm>
              <a:off x="7151073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ECA3D-3D21-47FA-8489-4018CFB9D0EF}"/>
                </a:ext>
              </a:extLst>
            </p:cNvPr>
            <p:cNvSpPr/>
            <p:nvPr/>
          </p:nvSpPr>
          <p:spPr>
            <a:xfrm>
              <a:off x="7363728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B6004FB-5346-4A3C-B939-A5E9A85BE5E6}"/>
                </a:ext>
              </a:extLst>
            </p:cNvPr>
            <p:cNvSpPr/>
            <p:nvPr/>
          </p:nvSpPr>
          <p:spPr>
            <a:xfrm>
              <a:off x="7793782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449F508-2917-414A-8F8E-AD44C5AC9015}"/>
                </a:ext>
              </a:extLst>
            </p:cNvPr>
            <p:cNvSpPr/>
            <p:nvPr/>
          </p:nvSpPr>
          <p:spPr>
            <a:xfrm>
              <a:off x="8900261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20B83E1-EA66-4FDA-8DC5-22F390AD3C46}"/>
                </a:ext>
              </a:extLst>
            </p:cNvPr>
            <p:cNvSpPr/>
            <p:nvPr/>
          </p:nvSpPr>
          <p:spPr>
            <a:xfrm>
              <a:off x="7836919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625BC94-B990-432A-9D63-5819B52729EA}"/>
                </a:ext>
              </a:extLst>
            </p:cNvPr>
            <p:cNvSpPr/>
            <p:nvPr/>
          </p:nvSpPr>
          <p:spPr>
            <a:xfrm>
              <a:off x="8347241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45BD30E-EF97-462F-94D0-3D51251A1426}"/>
                </a:ext>
              </a:extLst>
            </p:cNvPr>
            <p:cNvSpPr/>
            <p:nvPr/>
          </p:nvSpPr>
          <p:spPr>
            <a:xfrm>
              <a:off x="7877775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BBCFE5E-AD70-4B7E-AA8C-3B1F27757741}"/>
                </a:ext>
              </a:extLst>
            </p:cNvPr>
            <p:cNvSpPr/>
            <p:nvPr/>
          </p:nvSpPr>
          <p:spPr>
            <a:xfrm>
              <a:off x="8090430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9ED58881-5EFD-40A2-9B41-D51100E72DB8}"/>
                </a:ext>
              </a:extLst>
            </p:cNvPr>
            <p:cNvSpPr/>
            <p:nvPr/>
          </p:nvSpPr>
          <p:spPr>
            <a:xfrm>
              <a:off x="8389489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400D5573-9682-4304-A12A-7DF3F34661F5}"/>
                </a:ext>
              </a:extLst>
            </p:cNvPr>
            <p:cNvSpPr/>
            <p:nvPr/>
          </p:nvSpPr>
          <p:spPr>
            <a:xfrm>
              <a:off x="8602145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C08D578-A2D1-4893-A59A-14774EA014A3}"/>
                </a:ext>
              </a:extLst>
            </p:cNvPr>
            <p:cNvSpPr/>
            <p:nvPr/>
          </p:nvSpPr>
          <p:spPr>
            <a:xfrm>
              <a:off x="8932539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BBAF20FA-71F3-491C-95D7-DD70B6CE4711}"/>
                </a:ext>
              </a:extLst>
            </p:cNvPr>
            <p:cNvSpPr/>
            <p:nvPr/>
          </p:nvSpPr>
          <p:spPr>
            <a:xfrm>
              <a:off x="9442861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BC7E48D-8B30-4A18-BB55-5C206800CAFD}"/>
                </a:ext>
              </a:extLst>
            </p:cNvPr>
            <p:cNvSpPr/>
            <p:nvPr/>
          </p:nvSpPr>
          <p:spPr>
            <a:xfrm>
              <a:off x="8973394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ACC50C2-4A3F-4CE9-B740-8EBD297BCC94}"/>
                </a:ext>
              </a:extLst>
            </p:cNvPr>
            <p:cNvSpPr/>
            <p:nvPr/>
          </p:nvSpPr>
          <p:spPr>
            <a:xfrm>
              <a:off x="9186050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14CDBC9-935F-4DF7-A306-770DA1A01E98}"/>
                </a:ext>
              </a:extLst>
            </p:cNvPr>
            <p:cNvSpPr/>
            <p:nvPr/>
          </p:nvSpPr>
          <p:spPr>
            <a:xfrm>
              <a:off x="9485109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4564B6-EC87-4EE1-B0B3-0B0047D1DEB2}"/>
                </a:ext>
              </a:extLst>
            </p:cNvPr>
            <p:cNvSpPr/>
            <p:nvPr/>
          </p:nvSpPr>
          <p:spPr>
            <a:xfrm>
              <a:off x="9697764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C3B9E0E-561C-491F-9389-AB7168DA1098}"/>
              </a:ext>
            </a:extLst>
          </p:cNvPr>
          <p:cNvGrpSpPr/>
          <p:nvPr/>
        </p:nvGrpSpPr>
        <p:grpSpPr>
          <a:xfrm>
            <a:off x="7764126" y="1975516"/>
            <a:ext cx="652607" cy="650708"/>
            <a:chOff x="8047036" y="2271772"/>
            <a:chExt cx="1195948" cy="1192468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3936BA-53E3-4D17-9644-BF6ED1AE9305}"/>
                </a:ext>
              </a:extLst>
            </p:cNvPr>
            <p:cNvSpPr/>
            <p:nvPr/>
          </p:nvSpPr>
          <p:spPr>
            <a:xfrm>
              <a:off x="804912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1A60D47-C1C9-429A-BDE5-084154540F12}"/>
                </a:ext>
              </a:extLst>
            </p:cNvPr>
            <p:cNvSpPr/>
            <p:nvPr/>
          </p:nvSpPr>
          <p:spPr>
            <a:xfrm>
              <a:off x="834793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F10C7DF-7D21-4FFA-99BB-918F97B5E2E0}"/>
                </a:ext>
              </a:extLst>
            </p:cNvPr>
            <p:cNvSpPr/>
            <p:nvPr/>
          </p:nvSpPr>
          <p:spPr>
            <a:xfrm>
              <a:off x="864605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417DE5D-5D0E-451A-828B-4E0D3FA900F0}"/>
                </a:ext>
              </a:extLst>
            </p:cNvPr>
            <p:cNvSpPr/>
            <p:nvPr/>
          </p:nvSpPr>
          <p:spPr>
            <a:xfrm>
              <a:off x="894486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B7E9963-CF2B-40A6-9587-4FD449A8E895}"/>
                </a:ext>
              </a:extLst>
            </p:cNvPr>
            <p:cNvSpPr/>
            <p:nvPr/>
          </p:nvSpPr>
          <p:spPr>
            <a:xfrm>
              <a:off x="804842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2D83FC3-7830-4F99-A7B2-854B86AE8A22}"/>
                </a:ext>
              </a:extLst>
            </p:cNvPr>
            <p:cNvSpPr/>
            <p:nvPr/>
          </p:nvSpPr>
          <p:spPr>
            <a:xfrm>
              <a:off x="834724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D3B7B2C-C7C7-4365-A3E0-070F96E03ED6}"/>
                </a:ext>
              </a:extLst>
            </p:cNvPr>
            <p:cNvSpPr/>
            <p:nvPr/>
          </p:nvSpPr>
          <p:spPr>
            <a:xfrm>
              <a:off x="864535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B676249-B5C3-443F-8806-59724A530047}"/>
                </a:ext>
              </a:extLst>
            </p:cNvPr>
            <p:cNvSpPr/>
            <p:nvPr/>
          </p:nvSpPr>
          <p:spPr>
            <a:xfrm>
              <a:off x="894417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A6F00C-913E-4661-AC16-D341229EC192}"/>
                </a:ext>
              </a:extLst>
            </p:cNvPr>
            <p:cNvSpPr/>
            <p:nvPr/>
          </p:nvSpPr>
          <p:spPr>
            <a:xfrm>
              <a:off x="804773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D9316F3-14E6-4AEE-A422-6BAF01C33CA4}"/>
                </a:ext>
              </a:extLst>
            </p:cNvPr>
            <p:cNvSpPr/>
            <p:nvPr/>
          </p:nvSpPr>
          <p:spPr>
            <a:xfrm>
              <a:off x="834654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D567483-4E50-4045-BDDC-9C2D834CA358}"/>
                </a:ext>
              </a:extLst>
            </p:cNvPr>
            <p:cNvSpPr/>
            <p:nvPr/>
          </p:nvSpPr>
          <p:spPr>
            <a:xfrm>
              <a:off x="864466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51EE2CF4-BAF3-457C-962A-AD15E960381A}"/>
                </a:ext>
              </a:extLst>
            </p:cNvPr>
            <p:cNvSpPr/>
            <p:nvPr/>
          </p:nvSpPr>
          <p:spPr>
            <a:xfrm>
              <a:off x="894347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A77F002-E4C0-4C41-BF55-8FD97F6BF072}"/>
                </a:ext>
              </a:extLst>
            </p:cNvPr>
            <p:cNvSpPr/>
            <p:nvPr/>
          </p:nvSpPr>
          <p:spPr>
            <a:xfrm>
              <a:off x="804703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1B05751-13F7-4046-96C3-5A2F897DA71E}"/>
                </a:ext>
              </a:extLst>
            </p:cNvPr>
            <p:cNvSpPr/>
            <p:nvPr/>
          </p:nvSpPr>
          <p:spPr>
            <a:xfrm>
              <a:off x="834584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24F5A58-10C5-40F3-A8EA-B6D843E4EE67}"/>
                </a:ext>
              </a:extLst>
            </p:cNvPr>
            <p:cNvSpPr/>
            <p:nvPr/>
          </p:nvSpPr>
          <p:spPr>
            <a:xfrm>
              <a:off x="864396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BF2BA4A-8E95-4131-9229-1116641DE396}"/>
                </a:ext>
              </a:extLst>
            </p:cNvPr>
            <p:cNvSpPr/>
            <p:nvPr/>
          </p:nvSpPr>
          <p:spPr>
            <a:xfrm>
              <a:off x="894277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C85D85E-F0BC-4691-8FB3-EA3A171F4F36}"/>
              </a:ext>
            </a:extLst>
          </p:cNvPr>
          <p:cNvGrpSpPr/>
          <p:nvPr/>
        </p:nvGrpSpPr>
        <p:grpSpPr>
          <a:xfrm>
            <a:off x="8549554" y="1982123"/>
            <a:ext cx="652607" cy="650708"/>
            <a:chOff x="8549554" y="1982123"/>
            <a:chExt cx="652607" cy="650708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DE6D974-9467-43D4-ABC7-A5530BEA619F}"/>
                </a:ext>
              </a:extLst>
            </p:cNvPr>
            <p:cNvSpPr/>
            <p:nvPr/>
          </p:nvSpPr>
          <p:spPr>
            <a:xfrm>
              <a:off x="8550693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75494B5-CF9A-4BC8-8575-9DEEBF01E5F7}"/>
                </a:ext>
              </a:extLst>
            </p:cNvPr>
            <p:cNvSpPr/>
            <p:nvPr/>
          </p:nvSpPr>
          <p:spPr>
            <a:xfrm>
              <a:off x="8713750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116E52-2ABE-4A7D-BD9F-9F818638D5E0}"/>
                </a:ext>
              </a:extLst>
            </p:cNvPr>
            <p:cNvSpPr/>
            <p:nvPr/>
          </p:nvSpPr>
          <p:spPr>
            <a:xfrm>
              <a:off x="8876427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C232AAC8-9135-4C7C-A0FB-698A4CFF8A22}"/>
                </a:ext>
              </a:extLst>
            </p:cNvPr>
            <p:cNvSpPr/>
            <p:nvPr/>
          </p:nvSpPr>
          <p:spPr>
            <a:xfrm>
              <a:off x="9039484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908B2EF-BA3C-4F5D-9B31-432D56D364AE}"/>
                </a:ext>
              </a:extLst>
            </p:cNvPr>
            <p:cNvSpPr/>
            <p:nvPr/>
          </p:nvSpPr>
          <p:spPr>
            <a:xfrm>
              <a:off x="855031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725C5600-380D-45D8-93EA-BB2BDF3970D5}"/>
                </a:ext>
              </a:extLst>
            </p:cNvPr>
            <p:cNvSpPr/>
            <p:nvPr/>
          </p:nvSpPr>
          <p:spPr>
            <a:xfrm>
              <a:off x="8713370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4B13D78-6AC3-4BFE-97AD-1B18EFA606C7}"/>
                </a:ext>
              </a:extLst>
            </p:cNvPr>
            <p:cNvSpPr/>
            <p:nvPr/>
          </p:nvSpPr>
          <p:spPr>
            <a:xfrm>
              <a:off x="8876047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10B253C6-E809-4D2A-8C1E-08E691744943}"/>
                </a:ext>
              </a:extLst>
            </p:cNvPr>
            <p:cNvSpPr/>
            <p:nvPr/>
          </p:nvSpPr>
          <p:spPr>
            <a:xfrm>
              <a:off x="903910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6AEB52A-3C66-4853-836B-948DA0F4E238}"/>
                </a:ext>
              </a:extLst>
            </p:cNvPr>
            <p:cNvSpPr/>
            <p:nvPr/>
          </p:nvSpPr>
          <p:spPr>
            <a:xfrm>
              <a:off x="8549934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3D48B89-6B3D-40BB-A328-5681237D80BD}"/>
                </a:ext>
              </a:extLst>
            </p:cNvPr>
            <p:cNvSpPr/>
            <p:nvPr/>
          </p:nvSpPr>
          <p:spPr>
            <a:xfrm>
              <a:off x="8712991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45B58D6-EB4D-428B-8D2F-A1B252AE0DE5}"/>
                </a:ext>
              </a:extLst>
            </p:cNvPr>
            <p:cNvSpPr/>
            <p:nvPr/>
          </p:nvSpPr>
          <p:spPr>
            <a:xfrm>
              <a:off x="8875668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FD33C38-9315-4D68-A1DC-A1C9C3278B1D}"/>
                </a:ext>
              </a:extLst>
            </p:cNvPr>
            <p:cNvSpPr/>
            <p:nvPr/>
          </p:nvSpPr>
          <p:spPr>
            <a:xfrm>
              <a:off x="9038724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077D057-BC81-48CE-979C-AECB15687844}"/>
                </a:ext>
              </a:extLst>
            </p:cNvPr>
            <p:cNvSpPr/>
            <p:nvPr/>
          </p:nvSpPr>
          <p:spPr>
            <a:xfrm>
              <a:off x="8549554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1B3E83-0885-4EE5-B46F-EEB4CC477C6C}"/>
                </a:ext>
              </a:extLst>
            </p:cNvPr>
            <p:cNvSpPr/>
            <p:nvPr/>
          </p:nvSpPr>
          <p:spPr>
            <a:xfrm>
              <a:off x="8712611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58AC6-EB2A-4DF6-A83D-13F0E6BA5EE3}"/>
                </a:ext>
              </a:extLst>
            </p:cNvPr>
            <p:cNvSpPr/>
            <p:nvPr/>
          </p:nvSpPr>
          <p:spPr>
            <a:xfrm>
              <a:off x="8875288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489EED4-9618-4B7B-9BC1-06EC0924ED61}"/>
                </a:ext>
              </a:extLst>
            </p:cNvPr>
            <p:cNvSpPr/>
            <p:nvPr/>
          </p:nvSpPr>
          <p:spPr>
            <a:xfrm>
              <a:off x="9038345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F9708B3-4EB9-4BAD-8A0B-A54141D60228}"/>
              </a:ext>
            </a:extLst>
          </p:cNvPr>
          <p:cNvSpPr/>
          <p:nvPr/>
        </p:nvSpPr>
        <p:spPr>
          <a:xfrm>
            <a:off x="9336121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859F36-8A30-4736-8FFF-063F6EF3AE8D}"/>
              </a:ext>
            </a:extLst>
          </p:cNvPr>
          <p:cNvSpPr/>
          <p:nvPr/>
        </p:nvSpPr>
        <p:spPr>
          <a:xfrm>
            <a:off x="9499178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CA6C6A4-BE19-43EC-B16B-0E8E9E9EF3F3}"/>
              </a:ext>
            </a:extLst>
          </p:cNvPr>
          <p:cNvSpPr/>
          <p:nvPr/>
        </p:nvSpPr>
        <p:spPr>
          <a:xfrm>
            <a:off x="9661855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6F80035C-6EF0-4B74-B612-0AB0A43DF175}"/>
              </a:ext>
            </a:extLst>
          </p:cNvPr>
          <p:cNvSpPr/>
          <p:nvPr/>
        </p:nvSpPr>
        <p:spPr>
          <a:xfrm>
            <a:off x="9824912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8376E64-556C-45D1-90A8-8CCF9CF4C8C9}"/>
              </a:ext>
            </a:extLst>
          </p:cNvPr>
          <p:cNvSpPr/>
          <p:nvPr/>
        </p:nvSpPr>
        <p:spPr>
          <a:xfrm>
            <a:off x="9335742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333E1A4-C914-4ECD-A4FD-99427D2EF457}"/>
              </a:ext>
            </a:extLst>
          </p:cNvPr>
          <p:cNvSpPr/>
          <p:nvPr/>
        </p:nvSpPr>
        <p:spPr>
          <a:xfrm>
            <a:off x="9498798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89E250C-80B3-4BC5-98EE-1A6C584DACDD}"/>
              </a:ext>
            </a:extLst>
          </p:cNvPr>
          <p:cNvSpPr/>
          <p:nvPr/>
        </p:nvSpPr>
        <p:spPr>
          <a:xfrm>
            <a:off x="9661475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714BFAE-7CB8-48F8-8F00-514AF162C564}"/>
              </a:ext>
            </a:extLst>
          </p:cNvPr>
          <p:cNvSpPr/>
          <p:nvPr/>
        </p:nvSpPr>
        <p:spPr>
          <a:xfrm>
            <a:off x="9824532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2E9C42A-FB04-4B17-917A-140ABF08A23C}"/>
              </a:ext>
            </a:extLst>
          </p:cNvPr>
          <p:cNvSpPr/>
          <p:nvPr/>
        </p:nvSpPr>
        <p:spPr>
          <a:xfrm>
            <a:off x="933536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294857-A174-45B2-9CE7-87E6F85BA204}"/>
              </a:ext>
            </a:extLst>
          </p:cNvPr>
          <p:cNvSpPr/>
          <p:nvPr/>
        </p:nvSpPr>
        <p:spPr>
          <a:xfrm>
            <a:off x="9498419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4399CE-35A6-45F6-9639-1ADDD7DBE6F3}"/>
              </a:ext>
            </a:extLst>
          </p:cNvPr>
          <p:cNvSpPr/>
          <p:nvPr/>
        </p:nvSpPr>
        <p:spPr>
          <a:xfrm>
            <a:off x="9661096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CDA1260-CDC3-4CB6-B596-4616415BDF5D}"/>
              </a:ext>
            </a:extLst>
          </p:cNvPr>
          <p:cNvSpPr/>
          <p:nvPr/>
        </p:nvSpPr>
        <p:spPr>
          <a:xfrm>
            <a:off x="982415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DF08E4-F1BA-44E1-95FF-2543CE3BC352}"/>
              </a:ext>
            </a:extLst>
          </p:cNvPr>
          <p:cNvSpPr/>
          <p:nvPr/>
        </p:nvSpPr>
        <p:spPr>
          <a:xfrm>
            <a:off x="9334982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E35E4-DB41-4FBF-954C-09FEDECB9C5C}"/>
              </a:ext>
            </a:extLst>
          </p:cNvPr>
          <p:cNvSpPr/>
          <p:nvPr/>
        </p:nvSpPr>
        <p:spPr>
          <a:xfrm>
            <a:off x="9498039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01BC4EF-10F1-4440-B4A3-8FA2C3852C8A}"/>
              </a:ext>
            </a:extLst>
          </p:cNvPr>
          <p:cNvSpPr/>
          <p:nvPr/>
        </p:nvSpPr>
        <p:spPr>
          <a:xfrm>
            <a:off x="9660716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C241828-F32F-4DD3-8463-02887FF60E91}"/>
              </a:ext>
            </a:extLst>
          </p:cNvPr>
          <p:cNvSpPr/>
          <p:nvPr/>
        </p:nvSpPr>
        <p:spPr>
          <a:xfrm>
            <a:off x="9823773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74C69E5-FD7B-41E7-812F-B75D4EA4ADBD}"/>
              </a:ext>
            </a:extLst>
          </p:cNvPr>
          <p:cNvSpPr/>
          <p:nvPr/>
        </p:nvSpPr>
        <p:spPr>
          <a:xfrm>
            <a:off x="10121549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B90CDC8-B8DC-490F-830A-EE1FB6712AC0}"/>
              </a:ext>
            </a:extLst>
          </p:cNvPr>
          <p:cNvSpPr/>
          <p:nvPr/>
        </p:nvSpPr>
        <p:spPr>
          <a:xfrm>
            <a:off x="10284606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33FAC17-D7E1-46D7-98D7-CA0E207B2510}"/>
              </a:ext>
            </a:extLst>
          </p:cNvPr>
          <p:cNvSpPr/>
          <p:nvPr/>
        </p:nvSpPr>
        <p:spPr>
          <a:xfrm>
            <a:off x="10447283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3E8EB2DD-C553-4A96-B3D9-42C496A161FE}"/>
              </a:ext>
            </a:extLst>
          </p:cNvPr>
          <p:cNvSpPr/>
          <p:nvPr/>
        </p:nvSpPr>
        <p:spPr>
          <a:xfrm>
            <a:off x="10610340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7533664-A913-4E06-80E8-0B4FC837D328}"/>
              </a:ext>
            </a:extLst>
          </p:cNvPr>
          <p:cNvSpPr/>
          <p:nvPr/>
        </p:nvSpPr>
        <p:spPr>
          <a:xfrm>
            <a:off x="10121170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6C7F621-5209-4E4C-8C91-4CF6E0AD7D98}"/>
              </a:ext>
            </a:extLst>
          </p:cNvPr>
          <p:cNvSpPr/>
          <p:nvPr/>
        </p:nvSpPr>
        <p:spPr>
          <a:xfrm>
            <a:off x="10284226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55F076F-9C71-4872-AC68-A8B960C4BC7C}"/>
              </a:ext>
            </a:extLst>
          </p:cNvPr>
          <p:cNvSpPr/>
          <p:nvPr/>
        </p:nvSpPr>
        <p:spPr>
          <a:xfrm>
            <a:off x="10446903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146C4D85-8C39-4957-98ED-CE3778153686}"/>
              </a:ext>
            </a:extLst>
          </p:cNvPr>
          <p:cNvSpPr/>
          <p:nvPr/>
        </p:nvSpPr>
        <p:spPr>
          <a:xfrm>
            <a:off x="10609960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203C3C-7839-4C63-B8C7-6FAFA69C5B34}"/>
              </a:ext>
            </a:extLst>
          </p:cNvPr>
          <p:cNvSpPr/>
          <p:nvPr/>
        </p:nvSpPr>
        <p:spPr>
          <a:xfrm>
            <a:off x="1012079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EAEB2CF-29B0-43CD-8278-E942C5EDC476}"/>
              </a:ext>
            </a:extLst>
          </p:cNvPr>
          <p:cNvSpPr/>
          <p:nvPr/>
        </p:nvSpPr>
        <p:spPr>
          <a:xfrm>
            <a:off x="10283847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3853AF-F66D-47FC-B154-A6C38EA54191}"/>
              </a:ext>
            </a:extLst>
          </p:cNvPr>
          <p:cNvSpPr/>
          <p:nvPr/>
        </p:nvSpPr>
        <p:spPr>
          <a:xfrm>
            <a:off x="10446524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F0FBC88-6AB8-4897-B204-27EFE11561F3}"/>
              </a:ext>
            </a:extLst>
          </p:cNvPr>
          <p:cNvSpPr/>
          <p:nvPr/>
        </p:nvSpPr>
        <p:spPr>
          <a:xfrm>
            <a:off x="1060958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E25C7E88-7FD1-41D3-96BF-0071A71EC2A2}"/>
              </a:ext>
            </a:extLst>
          </p:cNvPr>
          <p:cNvSpPr/>
          <p:nvPr/>
        </p:nvSpPr>
        <p:spPr>
          <a:xfrm>
            <a:off x="10120410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64E030AE-C6A2-4879-87B3-FE0241B53DDA}"/>
              </a:ext>
            </a:extLst>
          </p:cNvPr>
          <p:cNvSpPr/>
          <p:nvPr/>
        </p:nvSpPr>
        <p:spPr>
          <a:xfrm>
            <a:off x="10283467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928DB06-295A-4C5C-B44C-4903AEDF4B35}"/>
              </a:ext>
            </a:extLst>
          </p:cNvPr>
          <p:cNvSpPr/>
          <p:nvPr/>
        </p:nvSpPr>
        <p:spPr>
          <a:xfrm>
            <a:off x="10446144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7313511-6FD4-4B01-880E-868F5E40ECEC}"/>
              </a:ext>
            </a:extLst>
          </p:cNvPr>
          <p:cNvSpPr/>
          <p:nvPr/>
        </p:nvSpPr>
        <p:spPr>
          <a:xfrm>
            <a:off x="10609201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57437" y="1558674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64077</TotalTime>
  <Words>15589</Words>
  <Application>Microsoft Office PowerPoint</Application>
  <PresentationFormat>사용자 지정</PresentationFormat>
  <Paragraphs>4685</Paragraphs>
  <Slides>210</Slides>
  <Notes>210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210</vt:i4>
      </vt:variant>
    </vt:vector>
  </HeadingPairs>
  <TitlesOfParts>
    <vt:vector size="221" baseType="lpstr">
      <vt:lpstr>고도 M</vt:lpstr>
      <vt:lpstr>Candara</vt:lpstr>
      <vt:lpstr>Microsoft Sans Serif</vt:lpstr>
      <vt:lpstr>굴림</vt:lpstr>
      <vt:lpstr>Consolas</vt:lpstr>
      <vt:lpstr>Cambria Math</vt:lpstr>
      <vt:lpstr>맑은 고딕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3522</cp:revision>
  <dcterms:created xsi:type="dcterms:W3CDTF">2008-02-04T08:04:25Z</dcterms:created>
  <dcterms:modified xsi:type="dcterms:W3CDTF">2020-11-13T03:37:45Z</dcterms:modified>
</cp:coreProperties>
</file>